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EDF"/>
          </a:solidFill>
        </a:fill>
      </a:tcStyle>
    </a:wholeTbl>
    <a:band2H>
      <a:tcTxStyle b="def" i="def"/>
      <a:tcStyle>
        <a:tcBdr/>
        <a:fill>
          <a:solidFill>
            <a:srgbClr val="E7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CCEDF"/>
          </a:solidFill>
        </a:fill>
      </a:tcStyle>
    </a:wholeTbl>
    <a:band2H>
      <a:tcTxStyle b="def" i="def"/>
      <a:tcStyle>
        <a:tcBdr/>
        <a:fill>
          <a:solidFill>
            <a:srgbClr val="E7E8F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DEBCA"/>
          </a:solidFill>
        </a:fill>
      </a:tcStyle>
    </a:wholeTbl>
    <a:band2H>
      <a:tcTxStyle b="def" i="def"/>
      <a:tcStyle>
        <a:tcBdr/>
        <a:fill>
          <a:solidFill>
            <a:srgbClr val="FEF5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ECE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2" name="Shape 6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2000">
        <a:latin typeface="+mn-lt"/>
        <a:ea typeface="+mn-ea"/>
        <a:cs typeface="+mn-cs"/>
        <a:sym typeface="Times New Roman"/>
      </a:defRPr>
    </a:lvl1pPr>
    <a:lvl2pPr indent="228600" latinLnBrk="0">
      <a:defRPr sz="2000">
        <a:latin typeface="+mn-lt"/>
        <a:ea typeface="+mn-ea"/>
        <a:cs typeface="+mn-cs"/>
        <a:sym typeface="Times New Roman"/>
      </a:defRPr>
    </a:lvl2pPr>
    <a:lvl3pPr indent="457200" latinLnBrk="0">
      <a:defRPr sz="2000">
        <a:latin typeface="+mn-lt"/>
        <a:ea typeface="+mn-ea"/>
        <a:cs typeface="+mn-cs"/>
        <a:sym typeface="Times New Roman"/>
      </a:defRPr>
    </a:lvl3pPr>
    <a:lvl4pPr indent="685800" latinLnBrk="0">
      <a:defRPr sz="2000">
        <a:latin typeface="+mn-lt"/>
        <a:ea typeface="+mn-ea"/>
        <a:cs typeface="+mn-cs"/>
        <a:sym typeface="Times New Roman"/>
      </a:defRPr>
    </a:lvl4pPr>
    <a:lvl5pPr indent="914400" latinLnBrk="0">
      <a:defRPr sz="2000">
        <a:latin typeface="+mn-lt"/>
        <a:ea typeface="+mn-ea"/>
        <a:cs typeface="+mn-cs"/>
        <a:sym typeface="Times New Roman"/>
      </a:defRPr>
    </a:lvl5pPr>
    <a:lvl6pPr indent="1143000" latinLnBrk="0">
      <a:defRPr sz="2000">
        <a:latin typeface="+mn-lt"/>
        <a:ea typeface="+mn-ea"/>
        <a:cs typeface="+mn-cs"/>
        <a:sym typeface="Times New Roman"/>
      </a:defRPr>
    </a:lvl6pPr>
    <a:lvl7pPr indent="1371600" latinLnBrk="0">
      <a:defRPr sz="2000">
        <a:latin typeface="+mn-lt"/>
        <a:ea typeface="+mn-ea"/>
        <a:cs typeface="+mn-cs"/>
        <a:sym typeface="Times New Roman"/>
      </a:defRPr>
    </a:lvl7pPr>
    <a:lvl8pPr indent="1600200" latinLnBrk="0">
      <a:defRPr sz="2000">
        <a:latin typeface="+mn-lt"/>
        <a:ea typeface="+mn-ea"/>
        <a:cs typeface="+mn-cs"/>
        <a:sym typeface="Times New Roman"/>
      </a:defRPr>
    </a:lvl8pPr>
    <a:lvl9pPr indent="1828800" latinLnBrk="0">
      <a:defRPr sz="20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7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1_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ick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Text Placeholder 5"/>
          <p:cNvSpPr/>
          <p:nvPr>
            <p:ph type="body" sz="quarter" idx="21" hasCustomPrompt="1"/>
          </p:nvPr>
        </p:nvSpPr>
        <p:spPr>
          <a:xfrm>
            <a:off x="730487" y="2032779"/>
            <a:ext cx="11324319" cy="566023"/>
          </a:xfrm>
          <a:prstGeom prst="rect">
            <a:avLst/>
          </a:prstGeom>
        </p:spPr>
        <p:txBody>
          <a:bodyPr anchor="t"/>
          <a:lstStyle>
            <a:lvl1pPr>
              <a:defRPr b="0" i="1" sz="1200"/>
            </a:lvl1pPr>
          </a:lstStyle>
          <a:p>
            <a:pPr/>
            <a:r>
              <a:t>Click to add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 Half Image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raight Connector 10"/>
          <p:cNvSpPr/>
          <p:nvPr/>
        </p:nvSpPr>
        <p:spPr>
          <a:xfrm>
            <a:off x="486732" y="3907783"/>
            <a:ext cx="467725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Straight Connector 12"/>
          <p:cNvSpPr/>
          <p:nvPr/>
        </p:nvSpPr>
        <p:spPr>
          <a:xfrm>
            <a:off x="486732" y="3125439"/>
            <a:ext cx="467725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Body Level One…"/>
          <p:cNvSpPr txBox="1"/>
          <p:nvPr>
            <p:ph type="body" sz="quarter" idx="1" hasCustomPrompt="1"/>
          </p:nvPr>
        </p:nvSpPr>
        <p:spPr>
          <a:xfrm>
            <a:off x="450764" y="3137018"/>
            <a:ext cx="5368313" cy="730241"/>
          </a:xfrm>
          <a:prstGeom prst="rect">
            <a:avLst/>
          </a:prstGeom>
        </p:spPr>
        <p:txBody>
          <a:bodyPr anchor="ctr"/>
          <a:lstStyle>
            <a:lvl1pPr marL="171450" indent="-17145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0000"/>
                </a:solidFill>
              </a:defRPr>
            </a:lvl1pPr>
            <a:lvl2pPr marL="530225" indent="-273050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>
                <a:solidFill>
                  <a:srgbClr val="000000"/>
                </a:solidFill>
              </a:defRPr>
            </a:lvl2pPr>
            <a:lvl3pPr marL="740832" indent="-226482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>
                <a:solidFill>
                  <a:srgbClr val="000000"/>
                </a:solidFill>
              </a:defRPr>
            </a:lvl3pPr>
            <a:lvl4pPr marL="1076325" indent="-304800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>
                <a:solidFill>
                  <a:srgbClr val="000000"/>
                </a:solidFill>
              </a:defRPr>
            </a:lvl4pPr>
            <a:lvl5pPr marL="1281112" indent="-252412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Click to add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3" name="Text Placeholder 2"/>
          <p:cNvSpPr/>
          <p:nvPr>
            <p:ph type="body" sz="quarter" idx="21" hasCustomPrompt="1"/>
          </p:nvPr>
        </p:nvSpPr>
        <p:spPr>
          <a:xfrm>
            <a:off x="450766" y="4101307"/>
            <a:ext cx="5368310" cy="101588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b="0" i="1">
                <a:solidFill>
                  <a:srgbClr val="000000"/>
                </a:solidFill>
              </a:defRPr>
            </a:lvl1pPr>
          </a:lstStyle>
          <a:p>
            <a:pPr/>
            <a:r>
              <a:t>Click to add information</a:t>
            </a:r>
          </a:p>
        </p:txBody>
      </p:sp>
      <p:sp>
        <p:nvSpPr>
          <p:cNvPr id="174" name="Click to add title"/>
          <p:cNvSpPr txBox="1"/>
          <p:nvPr>
            <p:ph type="title" hasCustomPrompt="1"/>
          </p:nvPr>
        </p:nvSpPr>
        <p:spPr>
          <a:xfrm>
            <a:off x="450764" y="541766"/>
            <a:ext cx="5368313" cy="2466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pic>
        <p:nvPicPr>
          <p:cNvPr id="175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rcRect l="188" t="19703" r="0" b="7605"/>
          <a:stretch>
            <a:fillRect/>
          </a:stretch>
        </p:blipFill>
        <p:spPr>
          <a:xfrm>
            <a:off x="5942012" y="-2"/>
            <a:ext cx="6246813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0" name="Graphic 6"/>
          <p:cNvGrpSpPr/>
          <p:nvPr/>
        </p:nvGrpSpPr>
        <p:grpSpPr>
          <a:xfrm>
            <a:off x="445383" y="5963294"/>
            <a:ext cx="1563506" cy="458737"/>
            <a:chOff x="0" y="0"/>
            <a:chExt cx="1563505" cy="458736"/>
          </a:xfrm>
        </p:grpSpPr>
        <p:sp>
          <p:nvSpPr>
            <p:cNvPr id="176" name="Freeform: Shape 18"/>
            <p:cNvSpPr/>
            <p:nvPr/>
          </p:nvSpPr>
          <p:spPr>
            <a:xfrm>
              <a:off x="483896" y="8732"/>
              <a:ext cx="545597" cy="43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7" name="Freeform: Shape 19"/>
            <p:cNvSpPr/>
            <p:nvPr/>
          </p:nvSpPr>
          <p:spPr>
            <a:xfrm>
              <a:off x="1090702" y="8787"/>
              <a:ext cx="44520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8" name="Freeform: Shape 21"/>
            <p:cNvSpPr/>
            <p:nvPr/>
          </p:nvSpPr>
          <p:spPr>
            <a:xfrm>
              <a:off x="-1" y="-1"/>
              <a:ext cx="421663" cy="45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9" name="Freeform: Shape 22"/>
            <p:cNvSpPr/>
            <p:nvPr/>
          </p:nvSpPr>
          <p:spPr>
            <a:xfrm>
              <a:off x="1508844" y="392991"/>
              <a:ext cx="54662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 Half Image Righ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traight Connector 10"/>
          <p:cNvSpPr/>
          <p:nvPr/>
        </p:nvSpPr>
        <p:spPr>
          <a:xfrm>
            <a:off x="486732" y="3907783"/>
            <a:ext cx="467725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9" name="Straight Connector 12"/>
          <p:cNvSpPr/>
          <p:nvPr/>
        </p:nvSpPr>
        <p:spPr>
          <a:xfrm>
            <a:off x="486732" y="3125439"/>
            <a:ext cx="467725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0" name="Body Level One…"/>
          <p:cNvSpPr txBox="1"/>
          <p:nvPr>
            <p:ph type="body" sz="quarter" idx="1" hasCustomPrompt="1"/>
          </p:nvPr>
        </p:nvSpPr>
        <p:spPr>
          <a:xfrm>
            <a:off x="450764" y="3137018"/>
            <a:ext cx="5368313" cy="730241"/>
          </a:xfrm>
          <a:prstGeom prst="rect">
            <a:avLst/>
          </a:prstGeom>
        </p:spPr>
        <p:txBody>
          <a:bodyPr anchor="ctr"/>
          <a:lstStyle>
            <a:lvl1pPr marL="171450" indent="-171450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3"/>
                </a:solidFill>
              </a:defRPr>
            </a:lvl1pPr>
            <a:lvl2pPr marL="530225" indent="-273050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>
                <a:solidFill>
                  <a:schemeClr val="accent3"/>
                </a:solidFill>
              </a:defRPr>
            </a:lvl2pPr>
            <a:lvl3pPr marL="740832" indent="-226482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>
                <a:solidFill>
                  <a:schemeClr val="accent3"/>
                </a:solidFill>
              </a:defRPr>
            </a:lvl3pPr>
            <a:lvl4pPr marL="1076325" indent="-304800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>
                <a:solidFill>
                  <a:schemeClr val="accent3"/>
                </a:solidFill>
              </a:defRPr>
            </a:lvl4pPr>
            <a:lvl5pPr marL="1281112" indent="-252412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>
                <a:solidFill>
                  <a:schemeClr val="accent3"/>
                </a:solidFill>
              </a:defRPr>
            </a:lvl5pPr>
          </a:lstStyle>
          <a:p>
            <a:pPr/>
            <a:r>
              <a:t>Click to add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1" name="Text Placeholder 2"/>
          <p:cNvSpPr/>
          <p:nvPr>
            <p:ph type="body" sz="quarter" idx="21" hasCustomPrompt="1"/>
          </p:nvPr>
        </p:nvSpPr>
        <p:spPr>
          <a:xfrm>
            <a:off x="450766" y="4101307"/>
            <a:ext cx="5368310" cy="101588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b="0" i="1"/>
            </a:lvl1pPr>
          </a:lstStyle>
          <a:p>
            <a:pPr/>
            <a:r>
              <a:t>Click to add information</a:t>
            </a:r>
          </a:p>
        </p:txBody>
      </p:sp>
      <p:sp>
        <p:nvSpPr>
          <p:cNvPr id="192" name="Click to add title"/>
          <p:cNvSpPr txBox="1"/>
          <p:nvPr>
            <p:ph type="title" hasCustomPrompt="1"/>
          </p:nvPr>
        </p:nvSpPr>
        <p:spPr>
          <a:xfrm>
            <a:off x="450764" y="541766"/>
            <a:ext cx="5368313" cy="2466976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pic>
        <p:nvPicPr>
          <p:cNvPr id="193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rcRect l="18044" t="0" r="21082" b="0"/>
          <a:stretch>
            <a:fillRect/>
          </a:stretch>
        </p:blipFill>
        <p:spPr>
          <a:xfrm>
            <a:off x="5952849" y="68"/>
            <a:ext cx="6235977" cy="68578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Graphic 6"/>
          <p:cNvGrpSpPr/>
          <p:nvPr/>
        </p:nvGrpSpPr>
        <p:grpSpPr>
          <a:xfrm>
            <a:off x="445383" y="5963294"/>
            <a:ext cx="1563506" cy="458737"/>
            <a:chOff x="0" y="0"/>
            <a:chExt cx="1563505" cy="458736"/>
          </a:xfrm>
        </p:grpSpPr>
        <p:sp>
          <p:nvSpPr>
            <p:cNvPr id="194" name="Freeform: Shape 18"/>
            <p:cNvSpPr/>
            <p:nvPr/>
          </p:nvSpPr>
          <p:spPr>
            <a:xfrm>
              <a:off x="483896" y="8732"/>
              <a:ext cx="545597" cy="43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5" name="Freeform: Shape 19"/>
            <p:cNvSpPr/>
            <p:nvPr/>
          </p:nvSpPr>
          <p:spPr>
            <a:xfrm>
              <a:off x="1090702" y="8787"/>
              <a:ext cx="44520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6" name="Freeform: Shape 21"/>
            <p:cNvSpPr/>
            <p:nvPr/>
          </p:nvSpPr>
          <p:spPr>
            <a:xfrm>
              <a:off x="-1" y="-1"/>
              <a:ext cx="421663" cy="45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7" name="Freeform: Shape 22"/>
            <p:cNvSpPr/>
            <p:nvPr/>
          </p:nvSpPr>
          <p:spPr>
            <a:xfrm>
              <a:off x="1508844" y="392991"/>
              <a:ext cx="54662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tr Graphic Right Txt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Content Placeholder 13" descr="Content Placeholder 13"/>
          <p:cNvPicPr>
            <a:picLocks noChangeAspect="1"/>
          </p:cNvPicPr>
          <p:nvPr/>
        </p:nvPicPr>
        <p:blipFill>
          <a:blip r:embed="rId2">
            <a:extLst/>
          </a:blip>
          <a:srcRect l="12609" t="0" r="40772" b="0"/>
          <a:stretch>
            <a:fillRect/>
          </a:stretch>
        </p:blipFill>
        <p:spPr>
          <a:xfrm>
            <a:off x="8991600" y="0"/>
            <a:ext cx="3197226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1" name="Graphic 6"/>
          <p:cNvGrpSpPr/>
          <p:nvPr/>
        </p:nvGrpSpPr>
        <p:grpSpPr>
          <a:xfrm>
            <a:off x="9814807" y="5568615"/>
            <a:ext cx="1563507" cy="458737"/>
            <a:chOff x="0" y="0"/>
            <a:chExt cx="1563505" cy="458736"/>
          </a:xfrm>
        </p:grpSpPr>
        <p:sp>
          <p:nvSpPr>
            <p:cNvPr id="207" name="Freeform: Shape 15"/>
            <p:cNvSpPr/>
            <p:nvPr/>
          </p:nvSpPr>
          <p:spPr>
            <a:xfrm>
              <a:off x="483896" y="8732"/>
              <a:ext cx="545597" cy="43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" name="Freeform: Shape 16"/>
            <p:cNvSpPr/>
            <p:nvPr/>
          </p:nvSpPr>
          <p:spPr>
            <a:xfrm>
              <a:off x="1090702" y="8787"/>
              <a:ext cx="44520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9" name="Freeform: Shape 18"/>
            <p:cNvSpPr/>
            <p:nvPr/>
          </p:nvSpPr>
          <p:spPr>
            <a:xfrm>
              <a:off x="-1" y="-1"/>
              <a:ext cx="421663" cy="45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" name="Freeform: Shape 23"/>
            <p:cNvSpPr/>
            <p:nvPr/>
          </p:nvSpPr>
          <p:spPr>
            <a:xfrm>
              <a:off x="1508844" y="392991"/>
              <a:ext cx="54662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12" name="Straight Connector 8"/>
          <p:cNvSpPr/>
          <p:nvPr/>
        </p:nvSpPr>
        <p:spPr>
          <a:xfrm>
            <a:off x="188912" y="671267"/>
            <a:ext cx="8686641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3" name="Title Text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214" name="Body Level One…"/>
          <p:cNvSpPr txBox="1"/>
          <p:nvPr>
            <p:ph type="body" idx="1"/>
          </p:nvPr>
        </p:nvSpPr>
        <p:spPr>
          <a:xfrm>
            <a:off x="188910" y="847288"/>
            <a:ext cx="8745365" cy="5903889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/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/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/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/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tr Graphic Left Txt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Content Placeholder 13" descr="Content Placeholder 13"/>
          <p:cNvPicPr>
            <a:picLocks noChangeAspect="1"/>
          </p:cNvPicPr>
          <p:nvPr/>
        </p:nvPicPr>
        <p:blipFill>
          <a:blip r:embed="rId2">
            <a:extLst/>
          </a:blip>
          <a:srcRect l="12609" t="0" r="40772" b="0"/>
          <a:stretch>
            <a:fillRect/>
          </a:stretch>
        </p:blipFill>
        <p:spPr>
          <a:xfrm>
            <a:off x="0" y="0"/>
            <a:ext cx="3197226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aphic 6"/>
          <p:cNvGrpSpPr/>
          <p:nvPr/>
        </p:nvGrpSpPr>
        <p:grpSpPr>
          <a:xfrm>
            <a:off x="809956" y="5568615"/>
            <a:ext cx="1563506" cy="458737"/>
            <a:chOff x="0" y="0"/>
            <a:chExt cx="1563505" cy="458736"/>
          </a:xfrm>
        </p:grpSpPr>
        <p:sp>
          <p:nvSpPr>
            <p:cNvPr id="223" name="Freeform: Shape 15"/>
            <p:cNvSpPr/>
            <p:nvPr/>
          </p:nvSpPr>
          <p:spPr>
            <a:xfrm>
              <a:off x="483896" y="8732"/>
              <a:ext cx="545597" cy="43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4" name="Freeform: Shape 16"/>
            <p:cNvSpPr/>
            <p:nvPr/>
          </p:nvSpPr>
          <p:spPr>
            <a:xfrm>
              <a:off x="1090702" y="8787"/>
              <a:ext cx="44520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5" name="Freeform: Shape 18"/>
            <p:cNvSpPr/>
            <p:nvPr/>
          </p:nvSpPr>
          <p:spPr>
            <a:xfrm>
              <a:off x="-1" y="-1"/>
              <a:ext cx="421663" cy="45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6" name="Freeform: Shape 23"/>
            <p:cNvSpPr/>
            <p:nvPr/>
          </p:nvSpPr>
          <p:spPr>
            <a:xfrm>
              <a:off x="1508844" y="392991"/>
              <a:ext cx="54662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28" name="Straight Connector 8"/>
          <p:cNvSpPr/>
          <p:nvPr/>
        </p:nvSpPr>
        <p:spPr>
          <a:xfrm>
            <a:off x="3389311" y="671267"/>
            <a:ext cx="8610604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9" name="Title Text"/>
          <p:cNvSpPr txBox="1"/>
          <p:nvPr>
            <p:ph type="title"/>
          </p:nvPr>
        </p:nvSpPr>
        <p:spPr>
          <a:xfrm>
            <a:off x="3389312" y="199793"/>
            <a:ext cx="8690835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230" name="Body Level One…"/>
          <p:cNvSpPr txBox="1"/>
          <p:nvPr>
            <p:ph type="body" idx="1"/>
          </p:nvPr>
        </p:nvSpPr>
        <p:spPr>
          <a:xfrm>
            <a:off x="3389312" y="788566"/>
            <a:ext cx="8471656" cy="5962614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/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/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/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/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Slide Number"/>
          <p:cNvSpPr txBox="1"/>
          <p:nvPr>
            <p:ph type="sldNum" sz="quarter" idx="2"/>
          </p:nvPr>
        </p:nvSpPr>
        <p:spPr>
          <a:xfrm>
            <a:off x="11831504" y="6515591"/>
            <a:ext cx="245402" cy="2269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Section Break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: Shape 13"/>
          <p:cNvSpPr/>
          <p:nvPr/>
        </p:nvSpPr>
        <p:spPr>
          <a:xfrm>
            <a:off x="5618483" y="3238967"/>
            <a:ext cx="950668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9" name="Body Level One…"/>
          <p:cNvSpPr txBox="1"/>
          <p:nvPr>
            <p:ph type="body" idx="1" hasCustomPrompt="1"/>
          </p:nvPr>
        </p:nvSpPr>
        <p:spPr>
          <a:xfrm>
            <a:off x="0" y="3956279"/>
            <a:ext cx="12188825" cy="2901721"/>
          </a:xfrm>
          <a:prstGeom prst="rect">
            <a:avLst/>
          </a:prstGeom>
        </p:spPr>
        <p:txBody>
          <a:bodyPr anchor="t"/>
          <a:lstStyle>
            <a:lvl1pPr algn="ctr">
              <a:defRPr b="0" sz="2400">
                <a:latin typeface="Georgia"/>
                <a:ea typeface="Georgia"/>
                <a:cs typeface="Georgia"/>
                <a:sym typeface="Georgia"/>
              </a:defRPr>
            </a:lvl1pPr>
            <a:lvl2pPr algn="ctr">
              <a:defRPr b="0" sz="2400">
                <a:latin typeface="Georgia"/>
                <a:ea typeface="Georgia"/>
                <a:cs typeface="Georgia"/>
                <a:sym typeface="Georgia"/>
              </a:defRPr>
            </a:lvl2pPr>
            <a:lvl3pPr algn="ctr">
              <a:defRPr b="0" sz="2400">
                <a:latin typeface="Georgia"/>
                <a:ea typeface="Georgia"/>
                <a:cs typeface="Georgia"/>
                <a:sym typeface="Georgia"/>
              </a:defRPr>
            </a:lvl3pPr>
            <a:lvl4pPr algn="ctr">
              <a:defRPr b="0" sz="2400">
                <a:latin typeface="Georgia"/>
                <a:ea typeface="Georgia"/>
                <a:cs typeface="Georgia"/>
                <a:sym typeface="Georgia"/>
              </a:defRPr>
            </a:lvl4pPr>
            <a:lvl5pPr algn="ctr">
              <a:defRPr b="0" sz="2400"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Click to add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0" name="Click to add title"/>
          <p:cNvSpPr txBox="1"/>
          <p:nvPr>
            <p:ph type="title" hasCustomPrompt="1"/>
          </p:nvPr>
        </p:nvSpPr>
        <p:spPr>
          <a:xfrm>
            <a:off x="0" y="1363852"/>
            <a:ext cx="12188825" cy="160534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pc="0" sz="40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Section Break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Body Level One…"/>
          <p:cNvSpPr txBox="1"/>
          <p:nvPr>
            <p:ph type="body" idx="1" hasCustomPrompt="1"/>
          </p:nvPr>
        </p:nvSpPr>
        <p:spPr>
          <a:xfrm>
            <a:off x="0" y="3956282"/>
            <a:ext cx="12188825" cy="2901720"/>
          </a:xfrm>
          <a:prstGeom prst="rect">
            <a:avLst/>
          </a:prstGeom>
        </p:spPr>
        <p:txBody>
          <a:bodyPr anchor="t"/>
          <a:lstStyle>
            <a:lvl1pPr algn="ctr">
              <a:defRPr b="0" sz="2400">
                <a:latin typeface="Georgia"/>
                <a:ea typeface="Georgia"/>
                <a:cs typeface="Georgia"/>
                <a:sym typeface="Georgia"/>
              </a:defRPr>
            </a:lvl1pPr>
            <a:lvl2pPr algn="ctr">
              <a:defRPr b="0" sz="2400">
                <a:latin typeface="Georgia"/>
                <a:ea typeface="Georgia"/>
                <a:cs typeface="Georgia"/>
                <a:sym typeface="Georgia"/>
              </a:defRPr>
            </a:lvl2pPr>
            <a:lvl3pPr algn="ctr">
              <a:defRPr b="0" sz="2400">
                <a:latin typeface="Georgia"/>
                <a:ea typeface="Georgia"/>
                <a:cs typeface="Georgia"/>
                <a:sym typeface="Georgia"/>
              </a:defRPr>
            </a:lvl3pPr>
            <a:lvl4pPr algn="ctr">
              <a:defRPr b="0" sz="2400">
                <a:latin typeface="Georgia"/>
                <a:ea typeface="Georgia"/>
                <a:cs typeface="Georgia"/>
                <a:sym typeface="Georgia"/>
              </a:defRPr>
            </a:lvl4pPr>
            <a:lvl5pPr algn="ctr">
              <a:defRPr b="0" sz="2400"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Click to add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9" name="Click to add title"/>
          <p:cNvSpPr txBox="1"/>
          <p:nvPr>
            <p:ph type="title" hasCustomPrompt="1"/>
          </p:nvPr>
        </p:nvSpPr>
        <p:spPr>
          <a:xfrm>
            <a:off x="0" y="508000"/>
            <a:ext cx="12188825" cy="246119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pc="0" sz="40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50" name="Freeform: Shape 4"/>
          <p:cNvSpPr/>
          <p:nvPr/>
        </p:nvSpPr>
        <p:spPr>
          <a:xfrm>
            <a:off x="5618483" y="3238967"/>
            <a:ext cx="950668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1 Speaker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sz="quarter" idx="1" hasCustomPrompt="1"/>
          </p:nvPr>
        </p:nvSpPr>
        <p:spPr>
          <a:xfrm>
            <a:off x="1523603" y="4768851"/>
            <a:ext cx="9141621" cy="501653"/>
          </a:xfrm>
          <a:prstGeom prst="rect">
            <a:avLst/>
          </a:prstGeom>
        </p:spPr>
        <p:txBody>
          <a:bodyPr anchor="ctr"/>
          <a:lstStyle>
            <a:lvl1pPr algn="ctr">
              <a:defRPr b="0" i="1" sz="1400">
                <a:solidFill>
                  <a:srgbClr val="3B3838"/>
                </a:solidFill>
              </a:defRPr>
            </a:lvl1pPr>
            <a:lvl2pPr marL="416453" indent="-159278" algn="ctr">
              <a:buSzPct val="100000"/>
              <a:buChar char="»"/>
              <a:defRPr b="0" i="1" sz="1400">
                <a:solidFill>
                  <a:srgbClr val="3B3838"/>
                </a:solidFill>
              </a:defRPr>
            </a:lvl2pPr>
            <a:lvl3pPr marL="646464" indent="-132114" algn="ctr">
              <a:buSzPct val="100000"/>
              <a:buChar char="»"/>
              <a:defRPr b="0" i="1" sz="1400">
                <a:solidFill>
                  <a:srgbClr val="3B3838"/>
                </a:solidFill>
              </a:defRPr>
            </a:lvl3pPr>
            <a:lvl4pPr marL="949325" indent="-177800" algn="ctr">
              <a:buSzPct val="100000"/>
              <a:buChar char="»"/>
              <a:defRPr b="0" i="1" sz="1400">
                <a:solidFill>
                  <a:srgbClr val="3B3838"/>
                </a:solidFill>
              </a:defRPr>
            </a:lvl4pPr>
            <a:lvl5pPr marL="1175940" indent="-147240" algn="ctr">
              <a:buSzPct val="100000"/>
              <a:buChar char="»"/>
              <a:defRPr b="0" i="1" sz="1400">
                <a:solidFill>
                  <a:srgbClr val="3B3838"/>
                </a:solidFill>
              </a:defRPr>
            </a:lvl5pPr>
          </a:lstStyle>
          <a:p>
            <a:pPr/>
            <a:r>
              <a:t>Click to add speaker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9" name="Click to add title/subtitle"/>
          <p:cNvSpPr txBox="1"/>
          <p:nvPr>
            <p:ph type="title" hasCustomPrompt="1"/>
          </p:nvPr>
        </p:nvSpPr>
        <p:spPr>
          <a:xfrm>
            <a:off x="1" y="1127271"/>
            <a:ext cx="12188826" cy="160534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pc="0" sz="40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title/subtitle</a:t>
            </a:r>
          </a:p>
        </p:txBody>
      </p:sp>
      <p:sp>
        <p:nvSpPr>
          <p:cNvPr id="260" name="Freeform: Shape 6"/>
          <p:cNvSpPr/>
          <p:nvPr/>
        </p:nvSpPr>
        <p:spPr>
          <a:xfrm>
            <a:off x="5626103" y="3238967"/>
            <a:ext cx="950668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2 Speaker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Body Level One…"/>
          <p:cNvSpPr txBox="1"/>
          <p:nvPr>
            <p:ph type="body" sz="quarter" idx="1" hasCustomPrompt="1"/>
          </p:nvPr>
        </p:nvSpPr>
        <p:spPr>
          <a:xfrm>
            <a:off x="1523603" y="5333774"/>
            <a:ext cx="9141621" cy="650877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rgbClr val="3B3838"/>
                </a:solidFill>
              </a:defRPr>
            </a:lvl1pPr>
            <a:lvl2pPr algn="ctr">
              <a:defRPr sz="2000">
                <a:solidFill>
                  <a:srgbClr val="3B3838"/>
                </a:solidFill>
              </a:defRPr>
            </a:lvl2pPr>
            <a:lvl3pPr algn="ctr">
              <a:defRPr sz="2000">
                <a:solidFill>
                  <a:srgbClr val="3B3838"/>
                </a:solidFill>
              </a:defRPr>
            </a:lvl3pPr>
            <a:lvl4pPr algn="ctr">
              <a:defRPr sz="2000">
                <a:solidFill>
                  <a:srgbClr val="3B3838"/>
                </a:solidFill>
              </a:defRPr>
            </a:lvl4pPr>
            <a:lvl5pPr algn="ctr">
              <a:defRPr sz="2000">
                <a:solidFill>
                  <a:srgbClr val="3B3838"/>
                </a:solidFill>
              </a:defRPr>
            </a:lvl5pPr>
          </a:lstStyle>
          <a:p>
            <a:pPr/>
            <a:r>
              <a:t>Click to edit speaker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9" name="Click to add title/subtitle"/>
          <p:cNvSpPr txBox="1"/>
          <p:nvPr>
            <p:ph type="title" hasCustomPrompt="1"/>
          </p:nvPr>
        </p:nvSpPr>
        <p:spPr>
          <a:xfrm>
            <a:off x="1" y="619062"/>
            <a:ext cx="12188826" cy="1920940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300"/>
              </a:spcBef>
              <a:defRPr spc="0" sz="4000">
                <a:solidFill>
                  <a:schemeClr val="accent2"/>
                </a:solidFill>
              </a:defRPr>
            </a:lvl1pPr>
          </a:lstStyle>
          <a:p>
            <a:pPr/>
            <a:r>
              <a:t>Click to add title/subtitle</a:t>
            </a:r>
          </a:p>
        </p:txBody>
      </p:sp>
      <p:sp>
        <p:nvSpPr>
          <p:cNvPr id="270" name="Text Placeholder 2"/>
          <p:cNvSpPr/>
          <p:nvPr>
            <p:ph type="body" sz="quarter" idx="21" hasCustomPrompt="1"/>
          </p:nvPr>
        </p:nvSpPr>
        <p:spPr>
          <a:xfrm>
            <a:off x="1523604" y="4443531"/>
            <a:ext cx="9141619" cy="501653"/>
          </a:xfrm>
          <a:prstGeom prst="rect">
            <a:avLst/>
          </a:prstGeom>
        </p:spPr>
        <p:txBody>
          <a:bodyPr anchor="ctr"/>
          <a:lstStyle>
            <a:lvl1pPr algn="ctr">
              <a:defRPr b="0" i="1" sz="1400">
                <a:solidFill>
                  <a:srgbClr val="3B3838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71" name="Text Placeholder 2"/>
          <p:cNvSpPr/>
          <p:nvPr>
            <p:ph type="body" sz="quarter" idx="22" hasCustomPrompt="1"/>
          </p:nvPr>
        </p:nvSpPr>
        <p:spPr>
          <a:xfrm>
            <a:off x="1523604" y="5981701"/>
            <a:ext cx="9141619" cy="501653"/>
          </a:xfrm>
          <a:prstGeom prst="rect">
            <a:avLst/>
          </a:prstGeom>
        </p:spPr>
        <p:txBody>
          <a:bodyPr anchor="ctr"/>
          <a:lstStyle>
            <a:lvl1pPr algn="ctr">
              <a:defRPr b="0" i="1" sz="1400">
                <a:solidFill>
                  <a:srgbClr val="3B3838"/>
                </a:solidFill>
              </a:defRPr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72" name="Freeform: Shape 9"/>
          <p:cNvSpPr/>
          <p:nvPr/>
        </p:nvSpPr>
        <p:spPr>
          <a:xfrm>
            <a:off x="5626103" y="2926547"/>
            <a:ext cx="950668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Speaker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reeform: Shape 6"/>
          <p:cNvSpPr/>
          <p:nvPr/>
        </p:nvSpPr>
        <p:spPr>
          <a:xfrm>
            <a:off x="5626103" y="3238967"/>
            <a:ext cx="950668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1" name="Body Level One…"/>
          <p:cNvSpPr txBox="1"/>
          <p:nvPr>
            <p:ph type="body" sz="quarter" idx="1" hasCustomPrompt="1"/>
          </p:nvPr>
        </p:nvSpPr>
        <p:spPr>
          <a:xfrm>
            <a:off x="1523603" y="4118207"/>
            <a:ext cx="9141621" cy="65065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300"/>
              </a:spcBef>
              <a:defRPr sz="2000"/>
            </a:lvl1pPr>
            <a:lvl2pPr algn="ctr">
              <a:spcBef>
                <a:spcPts val="300"/>
              </a:spcBef>
              <a:defRPr sz="2000"/>
            </a:lvl2pPr>
            <a:lvl3pPr algn="ctr">
              <a:spcBef>
                <a:spcPts val="300"/>
              </a:spcBef>
              <a:defRPr sz="2000"/>
            </a:lvl3pPr>
            <a:lvl4pPr algn="ctr">
              <a:spcBef>
                <a:spcPts val="300"/>
              </a:spcBef>
              <a:defRPr sz="2000"/>
            </a:lvl4pPr>
            <a:lvl5pPr algn="ctr">
              <a:spcBef>
                <a:spcPts val="300"/>
              </a:spcBef>
              <a:defRPr sz="2000"/>
            </a:lvl5pPr>
          </a:lstStyle>
          <a:p>
            <a:pPr/>
            <a:r>
              <a:t>Click to edit speaker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2" name="Click to edit master title style"/>
          <p:cNvSpPr txBox="1"/>
          <p:nvPr>
            <p:ph type="title" hasCustomPrompt="1"/>
          </p:nvPr>
        </p:nvSpPr>
        <p:spPr>
          <a:xfrm>
            <a:off x="1" y="1127271"/>
            <a:ext cx="12188826" cy="160534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300"/>
              </a:spcBef>
              <a:defRPr spc="0" sz="40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83" name="Text Placeholder 2"/>
          <p:cNvSpPr/>
          <p:nvPr>
            <p:ph type="body" sz="quarter" idx="21" hasCustomPrompt="1"/>
          </p:nvPr>
        </p:nvSpPr>
        <p:spPr>
          <a:xfrm>
            <a:off x="1523604" y="4768851"/>
            <a:ext cx="9141619" cy="501653"/>
          </a:xfrm>
          <a:prstGeom prst="rect">
            <a:avLst/>
          </a:prstGeom>
        </p:spPr>
        <p:txBody>
          <a:bodyPr anchor="ctr"/>
          <a:lstStyle>
            <a:lvl1pPr algn="ctr">
              <a:defRPr b="0" i="1" sz="1400"/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or Speaker Blu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/>
          <p:nvPr>
            <p:ph type="body" sz="quarter" idx="1" hasCustomPrompt="1"/>
          </p:nvPr>
        </p:nvSpPr>
        <p:spPr>
          <a:xfrm>
            <a:off x="1523603" y="4118207"/>
            <a:ext cx="9141621" cy="65065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300"/>
              </a:spcBef>
              <a:defRPr sz="2000"/>
            </a:lvl1pPr>
            <a:lvl2pPr algn="ctr">
              <a:spcBef>
                <a:spcPts val="300"/>
              </a:spcBef>
              <a:defRPr sz="2000"/>
            </a:lvl2pPr>
            <a:lvl3pPr algn="ctr">
              <a:spcBef>
                <a:spcPts val="300"/>
              </a:spcBef>
              <a:defRPr sz="2000"/>
            </a:lvl3pPr>
            <a:lvl4pPr algn="ctr">
              <a:spcBef>
                <a:spcPts val="300"/>
              </a:spcBef>
              <a:defRPr sz="2000"/>
            </a:lvl4pPr>
            <a:lvl5pPr algn="ctr">
              <a:spcBef>
                <a:spcPts val="300"/>
              </a:spcBef>
              <a:defRPr sz="2000"/>
            </a:lvl5pPr>
          </a:lstStyle>
          <a:p>
            <a:pPr/>
            <a:r>
              <a:t>Click to edit speaker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2" name="Click to edit master title style"/>
          <p:cNvSpPr txBox="1"/>
          <p:nvPr>
            <p:ph type="title" hasCustomPrompt="1"/>
          </p:nvPr>
        </p:nvSpPr>
        <p:spPr>
          <a:xfrm>
            <a:off x="1" y="1127271"/>
            <a:ext cx="12188826" cy="160534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300"/>
              </a:spcBef>
              <a:defRPr spc="0" sz="40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93" name="Text Placeholder 2"/>
          <p:cNvSpPr/>
          <p:nvPr>
            <p:ph type="body" sz="quarter" idx="21" hasCustomPrompt="1"/>
          </p:nvPr>
        </p:nvSpPr>
        <p:spPr>
          <a:xfrm>
            <a:off x="1523604" y="4768851"/>
            <a:ext cx="9141619" cy="501653"/>
          </a:xfrm>
          <a:prstGeom prst="rect">
            <a:avLst/>
          </a:prstGeom>
        </p:spPr>
        <p:txBody>
          <a:bodyPr anchor="ctr"/>
          <a:lstStyle>
            <a:lvl1pPr algn="ctr">
              <a:defRPr b="0" i="1" sz="1400"/>
            </a:lvl1pPr>
          </a:lstStyle>
          <a:p>
            <a:pPr/>
            <a:r>
              <a:t>Click to add speaker title</a:t>
            </a:r>
          </a:p>
        </p:txBody>
      </p:sp>
      <p:sp>
        <p:nvSpPr>
          <p:cNvPr id="294" name="Freeform: Shape 6"/>
          <p:cNvSpPr/>
          <p:nvPr/>
        </p:nvSpPr>
        <p:spPr>
          <a:xfrm>
            <a:off x="5626103" y="3238967"/>
            <a:ext cx="950668" cy="48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166" fill="norm" stroke="1" extrusionOk="0">
                <a:moveTo>
                  <a:pt x="21509" y="9079"/>
                </a:moveTo>
                <a:cubicBezTo>
                  <a:pt x="21584" y="9281"/>
                  <a:pt x="21555" y="9326"/>
                  <a:pt x="21562" y="9554"/>
                </a:cubicBezTo>
                <a:cubicBezTo>
                  <a:pt x="21570" y="9860"/>
                  <a:pt x="21391" y="9912"/>
                  <a:pt x="21276" y="10376"/>
                </a:cubicBezTo>
                <a:cubicBezTo>
                  <a:pt x="21239" y="10608"/>
                  <a:pt x="21142" y="10789"/>
                  <a:pt x="21019" y="10853"/>
                </a:cubicBezTo>
                <a:cubicBezTo>
                  <a:pt x="20775" y="10905"/>
                  <a:pt x="20531" y="10758"/>
                  <a:pt x="20347" y="10449"/>
                </a:cubicBezTo>
                <a:cubicBezTo>
                  <a:pt x="20193" y="10133"/>
                  <a:pt x="20312" y="9730"/>
                  <a:pt x="20241" y="9477"/>
                </a:cubicBezTo>
                <a:cubicBezTo>
                  <a:pt x="20072" y="8897"/>
                  <a:pt x="19775" y="8668"/>
                  <a:pt x="19648" y="8466"/>
                </a:cubicBezTo>
                <a:cubicBezTo>
                  <a:pt x="19517" y="8267"/>
                  <a:pt x="19362" y="8135"/>
                  <a:pt x="19197" y="8082"/>
                </a:cubicBezTo>
                <a:cubicBezTo>
                  <a:pt x="18697" y="7843"/>
                  <a:pt x="18630" y="7337"/>
                  <a:pt x="18455" y="6856"/>
                </a:cubicBezTo>
                <a:cubicBezTo>
                  <a:pt x="18281" y="6374"/>
                  <a:pt x="18167" y="6451"/>
                  <a:pt x="18105" y="6487"/>
                </a:cubicBezTo>
                <a:cubicBezTo>
                  <a:pt x="17326" y="6854"/>
                  <a:pt x="16404" y="7527"/>
                  <a:pt x="15979" y="8027"/>
                </a:cubicBezTo>
                <a:cubicBezTo>
                  <a:pt x="15260" y="8871"/>
                  <a:pt x="14961" y="9834"/>
                  <a:pt x="14820" y="11349"/>
                </a:cubicBezTo>
                <a:cubicBezTo>
                  <a:pt x="15170" y="12435"/>
                  <a:pt x="15021" y="12765"/>
                  <a:pt x="15009" y="13206"/>
                </a:cubicBezTo>
                <a:cubicBezTo>
                  <a:pt x="14978" y="14359"/>
                  <a:pt x="15214" y="14934"/>
                  <a:pt x="15268" y="15229"/>
                </a:cubicBezTo>
                <a:cubicBezTo>
                  <a:pt x="15322" y="15524"/>
                  <a:pt x="15318" y="15654"/>
                  <a:pt x="15242" y="15816"/>
                </a:cubicBezTo>
                <a:cubicBezTo>
                  <a:pt x="15149" y="16055"/>
                  <a:pt x="15049" y="16284"/>
                  <a:pt x="14943" y="16501"/>
                </a:cubicBezTo>
                <a:cubicBezTo>
                  <a:pt x="14821" y="16716"/>
                  <a:pt x="14705" y="16617"/>
                  <a:pt x="14587" y="16560"/>
                </a:cubicBezTo>
                <a:cubicBezTo>
                  <a:pt x="14024" y="16280"/>
                  <a:pt x="13445" y="16121"/>
                  <a:pt x="12863" y="16085"/>
                </a:cubicBezTo>
                <a:cubicBezTo>
                  <a:pt x="12455" y="16050"/>
                  <a:pt x="12083" y="16819"/>
                  <a:pt x="11980" y="17034"/>
                </a:cubicBezTo>
                <a:cubicBezTo>
                  <a:pt x="11877" y="17248"/>
                  <a:pt x="12031" y="17384"/>
                  <a:pt x="12114" y="17489"/>
                </a:cubicBezTo>
                <a:cubicBezTo>
                  <a:pt x="12349" y="17786"/>
                  <a:pt x="12447" y="18148"/>
                  <a:pt x="12644" y="18318"/>
                </a:cubicBezTo>
                <a:cubicBezTo>
                  <a:pt x="12841" y="18488"/>
                  <a:pt x="13027" y="18603"/>
                  <a:pt x="13130" y="19002"/>
                </a:cubicBezTo>
                <a:cubicBezTo>
                  <a:pt x="13182" y="19235"/>
                  <a:pt x="13141" y="19506"/>
                  <a:pt x="13031" y="19649"/>
                </a:cubicBezTo>
                <a:cubicBezTo>
                  <a:pt x="13181" y="19836"/>
                  <a:pt x="13322" y="20043"/>
                  <a:pt x="13455" y="20270"/>
                </a:cubicBezTo>
                <a:cubicBezTo>
                  <a:pt x="13561" y="20450"/>
                  <a:pt x="13580" y="20825"/>
                  <a:pt x="13437" y="20910"/>
                </a:cubicBezTo>
                <a:cubicBezTo>
                  <a:pt x="13264" y="21018"/>
                  <a:pt x="13087" y="21102"/>
                  <a:pt x="12908" y="21161"/>
                </a:cubicBezTo>
                <a:cubicBezTo>
                  <a:pt x="12731" y="21201"/>
                  <a:pt x="12712" y="20976"/>
                  <a:pt x="12676" y="20877"/>
                </a:cubicBezTo>
                <a:cubicBezTo>
                  <a:pt x="12519" y="20444"/>
                  <a:pt x="12183" y="19773"/>
                  <a:pt x="11890" y="19637"/>
                </a:cubicBezTo>
                <a:cubicBezTo>
                  <a:pt x="11367" y="19394"/>
                  <a:pt x="11340" y="18866"/>
                  <a:pt x="11001" y="18286"/>
                </a:cubicBezTo>
                <a:cubicBezTo>
                  <a:pt x="10804" y="17950"/>
                  <a:pt x="10777" y="18231"/>
                  <a:pt x="10535" y="18601"/>
                </a:cubicBezTo>
                <a:cubicBezTo>
                  <a:pt x="10070" y="19316"/>
                  <a:pt x="10052" y="18743"/>
                  <a:pt x="9638" y="19231"/>
                </a:cubicBezTo>
                <a:cubicBezTo>
                  <a:pt x="8955" y="20040"/>
                  <a:pt x="8931" y="19534"/>
                  <a:pt x="8967" y="19326"/>
                </a:cubicBezTo>
                <a:cubicBezTo>
                  <a:pt x="9050" y="18926"/>
                  <a:pt x="9144" y="18535"/>
                  <a:pt x="9249" y="18154"/>
                </a:cubicBezTo>
                <a:cubicBezTo>
                  <a:pt x="9433" y="17432"/>
                  <a:pt x="9717" y="18049"/>
                  <a:pt x="9957" y="17640"/>
                </a:cubicBezTo>
                <a:cubicBezTo>
                  <a:pt x="10079" y="17417"/>
                  <a:pt x="10186" y="17164"/>
                  <a:pt x="10275" y="16888"/>
                </a:cubicBezTo>
                <a:cubicBezTo>
                  <a:pt x="9939" y="16216"/>
                  <a:pt x="9851" y="16556"/>
                  <a:pt x="9198" y="16499"/>
                </a:cubicBezTo>
                <a:cubicBezTo>
                  <a:pt x="8587" y="16447"/>
                  <a:pt x="8557" y="16042"/>
                  <a:pt x="8417" y="15227"/>
                </a:cubicBezTo>
                <a:cubicBezTo>
                  <a:pt x="8057" y="13125"/>
                  <a:pt x="7449" y="12629"/>
                  <a:pt x="6588" y="11543"/>
                </a:cubicBezTo>
                <a:cubicBezTo>
                  <a:pt x="5867" y="10633"/>
                  <a:pt x="6177" y="10173"/>
                  <a:pt x="5740" y="9370"/>
                </a:cubicBezTo>
                <a:cubicBezTo>
                  <a:pt x="5517" y="8966"/>
                  <a:pt x="5514" y="8697"/>
                  <a:pt x="5468" y="8252"/>
                </a:cubicBezTo>
                <a:cubicBezTo>
                  <a:pt x="5423" y="7806"/>
                  <a:pt x="5386" y="7806"/>
                  <a:pt x="5177" y="7746"/>
                </a:cubicBezTo>
                <a:cubicBezTo>
                  <a:pt x="4968" y="7685"/>
                  <a:pt x="4161" y="7515"/>
                  <a:pt x="3749" y="6829"/>
                </a:cubicBezTo>
                <a:cubicBezTo>
                  <a:pt x="3303" y="6089"/>
                  <a:pt x="3295" y="6384"/>
                  <a:pt x="2772" y="6425"/>
                </a:cubicBezTo>
                <a:cubicBezTo>
                  <a:pt x="1071" y="6587"/>
                  <a:pt x="31" y="4319"/>
                  <a:pt x="1" y="3139"/>
                </a:cubicBezTo>
                <a:cubicBezTo>
                  <a:pt x="-16" y="2496"/>
                  <a:pt x="158" y="2354"/>
                  <a:pt x="335" y="2674"/>
                </a:cubicBezTo>
                <a:cubicBezTo>
                  <a:pt x="751" y="3363"/>
                  <a:pt x="1269" y="3788"/>
                  <a:pt x="1817" y="3888"/>
                </a:cubicBezTo>
                <a:cubicBezTo>
                  <a:pt x="2877" y="4106"/>
                  <a:pt x="3252" y="3566"/>
                  <a:pt x="3578" y="3686"/>
                </a:cubicBezTo>
                <a:cubicBezTo>
                  <a:pt x="4218" y="3906"/>
                  <a:pt x="4189" y="4448"/>
                  <a:pt x="4548" y="5492"/>
                </a:cubicBezTo>
                <a:cubicBezTo>
                  <a:pt x="4760" y="6099"/>
                  <a:pt x="6019" y="5057"/>
                  <a:pt x="6193" y="4885"/>
                </a:cubicBezTo>
                <a:cubicBezTo>
                  <a:pt x="6994" y="4104"/>
                  <a:pt x="7887" y="3064"/>
                  <a:pt x="9389" y="3522"/>
                </a:cubicBezTo>
                <a:cubicBezTo>
                  <a:pt x="11124" y="4038"/>
                  <a:pt x="12416" y="3445"/>
                  <a:pt x="13076" y="2994"/>
                </a:cubicBezTo>
                <a:cubicBezTo>
                  <a:pt x="13583" y="2646"/>
                  <a:pt x="13330" y="2571"/>
                  <a:pt x="13212" y="2405"/>
                </a:cubicBezTo>
                <a:cubicBezTo>
                  <a:pt x="13093" y="2239"/>
                  <a:pt x="12730" y="1735"/>
                  <a:pt x="12806" y="1434"/>
                </a:cubicBezTo>
                <a:cubicBezTo>
                  <a:pt x="12918" y="985"/>
                  <a:pt x="14220" y="2332"/>
                  <a:pt x="14423" y="1855"/>
                </a:cubicBezTo>
                <a:cubicBezTo>
                  <a:pt x="14519" y="1628"/>
                  <a:pt x="13530" y="693"/>
                  <a:pt x="13764" y="147"/>
                </a:cubicBezTo>
                <a:cubicBezTo>
                  <a:pt x="13998" y="-399"/>
                  <a:pt x="14312" y="718"/>
                  <a:pt x="15115" y="1145"/>
                </a:cubicBezTo>
                <a:cubicBezTo>
                  <a:pt x="15571" y="1387"/>
                  <a:pt x="15730" y="1495"/>
                  <a:pt x="15789" y="1347"/>
                </a:cubicBezTo>
                <a:cubicBezTo>
                  <a:pt x="15909" y="1064"/>
                  <a:pt x="15672" y="857"/>
                  <a:pt x="15789" y="653"/>
                </a:cubicBezTo>
                <a:cubicBezTo>
                  <a:pt x="15948" y="382"/>
                  <a:pt x="16387" y="1003"/>
                  <a:pt x="16768" y="1329"/>
                </a:cubicBezTo>
                <a:cubicBezTo>
                  <a:pt x="17172" y="1671"/>
                  <a:pt x="16743" y="408"/>
                  <a:pt x="17448" y="1329"/>
                </a:cubicBezTo>
                <a:cubicBezTo>
                  <a:pt x="17970" y="2014"/>
                  <a:pt x="18325" y="2103"/>
                  <a:pt x="18713" y="2112"/>
                </a:cubicBezTo>
                <a:cubicBezTo>
                  <a:pt x="18965" y="2112"/>
                  <a:pt x="18873" y="1956"/>
                  <a:pt x="18908" y="1606"/>
                </a:cubicBezTo>
                <a:cubicBezTo>
                  <a:pt x="18943" y="1256"/>
                  <a:pt x="19047" y="244"/>
                  <a:pt x="19179" y="78"/>
                </a:cubicBezTo>
                <a:cubicBezTo>
                  <a:pt x="19440" y="-247"/>
                  <a:pt x="19482" y="871"/>
                  <a:pt x="19562" y="1687"/>
                </a:cubicBezTo>
                <a:cubicBezTo>
                  <a:pt x="19643" y="2502"/>
                  <a:pt x="19828" y="3077"/>
                  <a:pt x="20299" y="3886"/>
                </a:cubicBezTo>
                <a:cubicBezTo>
                  <a:pt x="20662" y="4503"/>
                  <a:pt x="20617" y="4922"/>
                  <a:pt x="20712" y="5533"/>
                </a:cubicBezTo>
                <a:cubicBezTo>
                  <a:pt x="20875" y="6574"/>
                  <a:pt x="21030" y="7786"/>
                  <a:pt x="21509" y="9077"/>
                </a:cubicBezTo>
                <a:moveTo>
                  <a:pt x="11659" y="13813"/>
                </a:moveTo>
                <a:cubicBezTo>
                  <a:pt x="11691" y="14147"/>
                  <a:pt x="11871" y="14181"/>
                  <a:pt x="12040" y="14183"/>
                </a:cubicBezTo>
                <a:cubicBezTo>
                  <a:pt x="12214" y="13756"/>
                  <a:pt x="12351" y="13278"/>
                  <a:pt x="12445" y="12767"/>
                </a:cubicBezTo>
                <a:cubicBezTo>
                  <a:pt x="12411" y="12623"/>
                  <a:pt x="12348" y="12243"/>
                  <a:pt x="12309" y="12045"/>
                </a:cubicBezTo>
                <a:cubicBezTo>
                  <a:pt x="12270" y="11846"/>
                  <a:pt x="12158" y="11933"/>
                  <a:pt x="12042" y="11972"/>
                </a:cubicBezTo>
                <a:cubicBezTo>
                  <a:pt x="11237" y="12239"/>
                  <a:pt x="10391" y="11136"/>
                  <a:pt x="9699" y="10916"/>
                </a:cubicBezTo>
                <a:cubicBezTo>
                  <a:pt x="9447" y="10837"/>
                  <a:pt x="9501" y="11118"/>
                  <a:pt x="9533" y="11430"/>
                </a:cubicBezTo>
                <a:cubicBezTo>
                  <a:pt x="9642" y="12313"/>
                  <a:pt x="9781" y="13181"/>
                  <a:pt x="9949" y="14029"/>
                </a:cubicBezTo>
                <a:cubicBezTo>
                  <a:pt x="10086" y="14652"/>
                  <a:pt x="10373" y="14871"/>
                  <a:pt x="10699" y="14982"/>
                </a:cubicBezTo>
                <a:cubicBezTo>
                  <a:pt x="11107" y="15118"/>
                  <a:pt x="11204" y="15619"/>
                  <a:pt x="11414" y="15818"/>
                </a:cubicBezTo>
                <a:cubicBezTo>
                  <a:pt x="11509" y="15689"/>
                  <a:pt x="11586" y="15519"/>
                  <a:pt x="11639" y="15320"/>
                </a:cubicBezTo>
                <a:cubicBezTo>
                  <a:pt x="11597" y="15061"/>
                  <a:pt x="11472" y="15049"/>
                  <a:pt x="11321" y="14948"/>
                </a:cubicBezTo>
                <a:cubicBezTo>
                  <a:pt x="11053" y="14770"/>
                  <a:pt x="10989" y="14543"/>
                  <a:pt x="10869" y="14389"/>
                </a:cubicBezTo>
                <a:cubicBezTo>
                  <a:pt x="10499" y="13882"/>
                  <a:pt x="10585" y="13483"/>
                  <a:pt x="10786" y="13513"/>
                </a:cubicBezTo>
                <a:cubicBezTo>
                  <a:pt x="11015" y="13547"/>
                  <a:pt x="11245" y="13547"/>
                  <a:pt x="11473" y="13513"/>
                </a:cubicBezTo>
                <a:cubicBezTo>
                  <a:pt x="11569" y="13487"/>
                  <a:pt x="11629" y="13489"/>
                  <a:pt x="11661" y="13821"/>
                </a:cubicBezTo>
                <a:moveTo>
                  <a:pt x="13673" y="13451"/>
                </a:moveTo>
                <a:cubicBezTo>
                  <a:pt x="13556" y="13787"/>
                  <a:pt x="13299" y="14525"/>
                  <a:pt x="13250" y="14693"/>
                </a:cubicBezTo>
                <a:cubicBezTo>
                  <a:pt x="13200" y="14861"/>
                  <a:pt x="13113" y="15126"/>
                  <a:pt x="13370" y="15180"/>
                </a:cubicBezTo>
                <a:cubicBezTo>
                  <a:pt x="13628" y="15235"/>
                  <a:pt x="13975" y="15324"/>
                  <a:pt x="14112" y="15273"/>
                </a:cubicBezTo>
                <a:cubicBezTo>
                  <a:pt x="14248" y="15223"/>
                  <a:pt x="14380" y="15091"/>
                  <a:pt x="14273" y="14719"/>
                </a:cubicBezTo>
                <a:cubicBezTo>
                  <a:pt x="14194" y="14444"/>
                  <a:pt x="13900" y="13582"/>
                  <a:pt x="13858" y="13475"/>
                </a:cubicBezTo>
                <a:cubicBezTo>
                  <a:pt x="13815" y="13368"/>
                  <a:pt x="13752" y="13212"/>
                  <a:pt x="13668" y="1345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2"/>
            <a:ext cx="12188825" cy="68562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" name="Graphic 6"/>
          <p:cNvGrpSpPr/>
          <p:nvPr/>
        </p:nvGrpSpPr>
        <p:grpSpPr>
          <a:xfrm>
            <a:off x="721723" y="5594984"/>
            <a:ext cx="1777544" cy="521536"/>
            <a:chOff x="0" y="0"/>
            <a:chExt cx="1777543" cy="521535"/>
          </a:xfrm>
        </p:grpSpPr>
        <p:sp>
          <p:nvSpPr>
            <p:cNvPr id="29" name="Freeform: Shape 8"/>
            <p:cNvSpPr/>
            <p:nvPr/>
          </p:nvSpPr>
          <p:spPr>
            <a:xfrm>
              <a:off x="550139" y="9929"/>
              <a:ext cx="620287" cy="499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" name="Freeform: Shape 9"/>
            <p:cNvSpPr/>
            <p:nvPr/>
          </p:nvSpPr>
          <p:spPr>
            <a:xfrm>
              <a:off x="1240015" y="9990"/>
              <a:ext cx="506148" cy="50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" name="Freeform: Shape 12"/>
            <p:cNvSpPr/>
            <p:nvPr/>
          </p:nvSpPr>
          <p:spPr>
            <a:xfrm>
              <a:off x="0" y="-1"/>
              <a:ext cx="479386" cy="52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" name="Freeform: Shape 19"/>
            <p:cNvSpPr/>
            <p:nvPr/>
          </p:nvSpPr>
          <p:spPr>
            <a:xfrm>
              <a:off x="1715399" y="446791"/>
              <a:ext cx="62145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4" name="Click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Text Placeholder 5"/>
          <p:cNvSpPr/>
          <p:nvPr>
            <p:ph type="body" sz="quarter" idx="21" hasCustomPrompt="1"/>
          </p:nvPr>
        </p:nvSpPr>
        <p:spPr>
          <a:xfrm>
            <a:off x="730487" y="2032779"/>
            <a:ext cx="11324319" cy="566023"/>
          </a:xfrm>
          <a:prstGeom prst="rect">
            <a:avLst/>
          </a:prstGeom>
        </p:spPr>
        <p:txBody>
          <a:bodyPr anchor="t"/>
          <a:lstStyle>
            <a:lvl1pPr>
              <a:defRPr b="0" i="1" sz="1200">
                <a:solidFill>
                  <a:schemeClr val="accent1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37" name="Straight Connector 11"/>
          <p:cNvSpPr/>
          <p:nvPr/>
        </p:nvSpPr>
        <p:spPr>
          <a:xfrm>
            <a:off x="740013" y="1575788"/>
            <a:ext cx="453192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 Short Title With Slide Half Image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21333" t="569" r="19031" b="0"/>
          <a:stretch>
            <a:fillRect/>
          </a:stretch>
        </p:blipFill>
        <p:spPr>
          <a:xfrm>
            <a:off x="5980111" y="-1"/>
            <a:ext cx="6208715" cy="68839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aphic 6"/>
          <p:cNvGrpSpPr/>
          <p:nvPr/>
        </p:nvGrpSpPr>
        <p:grpSpPr>
          <a:xfrm>
            <a:off x="10176746" y="5968589"/>
            <a:ext cx="1558770" cy="449600"/>
            <a:chOff x="0" y="0"/>
            <a:chExt cx="1558768" cy="449599"/>
          </a:xfrm>
        </p:grpSpPr>
        <p:sp>
          <p:nvSpPr>
            <p:cNvPr id="303" name="Freeform: Shape 13"/>
            <p:cNvSpPr/>
            <p:nvPr/>
          </p:nvSpPr>
          <p:spPr>
            <a:xfrm>
              <a:off x="482430" y="8559"/>
              <a:ext cx="543944" cy="430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Freeform: Shape 20"/>
            <p:cNvSpPr/>
            <p:nvPr/>
          </p:nvSpPr>
          <p:spPr>
            <a:xfrm>
              <a:off x="1087398" y="8612"/>
              <a:ext cx="443854" cy="436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Freeform: Shape 22"/>
            <p:cNvSpPr/>
            <p:nvPr/>
          </p:nvSpPr>
          <p:spPr>
            <a:xfrm>
              <a:off x="-1" y="-1"/>
              <a:ext cx="420386" cy="44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6" name="Freeform: Shape 23"/>
            <p:cNvSpPr/>
            <p:nvPr/>
          </p:nvSpPr>
          <p:spPr>
            <a:xfrm>
              <a:off x="1504274" y="385164"/>
              <a:ext cx="54495" cy="5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08" name="Click to add title"/>
          <p:cNvSpPr txBox="1"/>
          <p:nvPr>
            <p:ph type="title" hasCustomPrompt="1"/>
          </p:nvPr>
        </p:nvSpPr>
        <p:spPr>
          <a:xfrm>
            <a:off x="188912" y="393700"/>
            <a:ext cx="5747069" cy="261504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accent2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309" name="Straight Connector 5"/>
          <p:cNvSpPr/>
          <p:nvPr/>
        </p:nvSpPr>
        <p:spPr>
          <a:xfrm>
            <a:off x="188911" y="3133725"/>
            <a:ext cx="5640391" cy="0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0" name="Body Level One…"/>
          <p:cNvSpPr txBox="1"/>
          <p:nvPr>
            <p:ph type="body" sz="half" idx="1"/>
          </p:nvPr>
        </p:nvSpPr>
        <p:spPr>
          <a:xfrm>
            <a:off x="343947" y="3324225"/>
            <a:ext cx="5614892" cy="3343275"/>
          </a:xfrm>
          <a:prstGeom prst="rect">
            <a:avLst/>
          </a:prstGeom>
        </p:spPr>
        <p:txBody>
          <a:bodyPr anchor="t"/>
          <a:lstStyle>
            <a:lvl1pPr marL="227013" indent="-227013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1pPr>
            <a:lvl2pPr marL="530225" indent="-273050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2pPr>
            <a:lvl3pPr marL="740832" indent="-226482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3pPr>
            <a:lvl4pPr marL="1076325" indent="-304800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4pPr>
            <a:lvl5pPr marL="1281112" indent="-252412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hort Title Slide Half Image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7305" r="930" b="0"/>
          <a:stretch>
            <a:fillRect/>
          </a:stretch>
        </p:blipFill>
        <p:spPr>
          <a:xfrm>
            <a:off x="1059" y="-1"/>
            <a:ext cx="6196542" cy="6858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3" name="Graphic 6"/>
          <p:cNvGrpSpPr/>
          <p:nvPr/>
        </p:nvGrpSpPr>
        <p:grpSpPr>
          <a:xfrm>
            <a:off x="450133" y="5968589"/>
            <a:ext cx="1558770" cy="449600"/>
            <a:chOff x="0" y="0"/>
            <a:chExt cx="1558768" cy="449599"/>
          </a:xfrm>
        </p:grpSpPr>
        <p:sp>
          <p:nvSpPr>
            <p:cNvPr id="319" name="Freeform: Shape 19"/>
            <p:cNvSpPr/>
            <p:nvPr/>
          </p:nvSpPr>
          <p:spPr>
            <a:xfrm>
              <a:off x="482430" y="8559"/>
              <a:ext cx="543944" cy="430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0" name="Freeform: Shape 20"/>
            <p:cNvSpPr/>
            <p:nvPr/>
          </p:nvSpPr>
          <p:spPr>
            <a:xfrm>
              <a:off x="1087398" y="8612"/>
              <a:ext cx="443854" cy="436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1" name="Freeform: Shape 25"/>
            <p:cNvSpPr/>
            <p:nvPr/>
          </p:nvSpPr>
          <p:spPr>
            <a:xfrm>
              <a:off x="-1" y="-1"/>
              <a:ext cx="420386" cy="44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2" name="Freeform: Shape 26"/>
            <p:cNvSpPr/>
            <p:nvPr/>
          </p:nvSpPr>
          <p:spPr>
            <a:xfrm>
              <a:off x="1504274" y="385164"/>
              <a:ext cx="54495" cy="5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24" name="Click to add title"/>
          <p:cNvSpPr txBox="1"/>
          <p:nvPr>
            <p:ph type="title" hasCustomPrompt="1"/>
          </p:nvPr>
        </p:nvSpPr>
        <p:spPr>
          <a:xfrm>
            <a:off x="6400800" y="541766"/>
            <a:ext cx="5599113" cy="246697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Click to add title</a:t>
            </a:r>
          </a:p>
        </p:txBody>
      </p:sp>
      <p:sp>
        <p:nvSpPr>
          <p:cNvPr id="325" name="Straight Connector 22"/>
          <p:cNvSpPr/>
          <p:nvPr/>
        </p:nvSpPr>
        <p:spPr>
          <a:xfrm>
            <a:off x="6442745" y="3133725"/>
            <a:ext cx="5557170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6" name="Body Level One…"/>
          <p:cNvSpPr txBox="1"/>
          <p:nvPr>
            <p:ph type="body" sz="half" idx="1"/>
          </p:nvPr>
        </p:nvSpPr>
        <p:spPr>
          <a:xfrm>
            <a:off x="6513510" y="3324225"/>
            <a:ext cx="5526089" cy="3076575"/>
          </a:xfrm>
          <a:prstGeom prst="rect">
            <a:avLst/>
          </a:prstGeom>
        </p:spPr>
        <p:txBody>
          <a:bodyPr anchor="t"/>
          <a:lstStyle>
            <a:lvl1pPr marL="227013" indent="-227013">
              <a:buSzPct val="100000"/>
              <a:buFont typeface="Arial"/>
              <a:buChar char="»"/>
              <a:defRPr b="0" sz="2400"/>
            </a:lvl1pPr>
            <a:lvl2pPr marL="530225" indent="-273050">
              <a:buSzPct val="100000"/>
              <a:buFont typeface="Arial"/>
              <a:buChar char="»"/>
              <a:defRPr b="0" sz="2400"/>
            </a:lvl2pPr>
            <a:lvl3pPr marL="740832" indent="-226482">
              <a:buSzPct val="100000"/>
              <a:buFont typeface="Arial"/>
              <a:buChar char="»"/>
              <a:defRPr b="0" sz="2400"/>
            </a:lvl3pPr>
            <a:lvl4pPr marL="1076325" indent="-304800">
              <a:buSzPct val="100000"/>
              <a:buFont typeface="Arial"/>
              <a:buChar char="»"/>
              <a:defRPr b="0" sz="2400"/>
            </a:lvl4pPr>
            <a:lvl5pPr marL="1281112" indent="-252412"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Slide Number"/>
          <p:cNvSpPr txBox="1"/>
          <p:nvPr>
            <p:ph type="sldNum" sz="quarter" idx="2"/>
          </p:nvPr>
        </p:nvSpPr>
        <p:spPr>
          <a:xfrm>
            <a:off x="11831504" y="6515591"/>
            <a:ext cx="245402" cy="2269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hort Title Slide Half Image Blu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46" descr="Picture 46"/>
          <p:cNvPicPr>
            <a:picLocks noChangeAspect="1"/>
          </p:cNvPicPr>
          <p:nvPr/>
        </p:nvPicPr>
        <p:blipFill>
          <a:blip r:embed="rId2">
            <a:extLst/>
          </a:blip>
          <a:srcRect l="21497" t="1" r="18438" b="1"/>
          <a:stretch>
            <a:fillRect/>
          </a:stretch>
        </p:blipFill>
        <p:spPr>
          <a:xfrm>
            <a:off x="-1" y="-19176"/>
            <a:ext cx="6197604" cy="6877178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Body Level One…"/>
          <p:cNvSpPr txBox="1"/>
          <p:nvPr>
            <p:ph type="body" sz="half" idx="1"/>
          </p:nvPr>
        </p:nvSpPr>
        <p:spPr>
          <a:xfrm>
            <a:off x="6513510" y="3324225"/>
            <a:ext cx="5526089" cy="3076575"/>
          </a:xfrm>
          <a:prstGeom prst="rect">
            <a:avLst/>
          </a:prstGeom>
        </p:spPr>
        <p:txBody>
          <a:bodyPr anchor="t"/>
          <a:lstStyle>
            <a:lvl1pPr marL="227013" indent="-227013">
              <a:buSzPct val="100000"/>
              <a:buFont typeface="Arial"/>
              <a:buChar char="»"/>
              <a:defRPr b="0" sz="2400"/>
            </a:lvl1pPr>
            <a:lvl2pPr marL="530225" indent="-273050">
              <a:buSzPct val="100000"/>
              <a:buFont typeface="Arial"/>
              <a:buChar char="»"/>
              <a:defRPr b="0" sz="2400"/>
            </a:lvl2pPr>
            <a:lvl3pPr marL="740832" indent="-226482">
              <a:buSzPct val="100000"/>
              <a:buFont typeface="Arial"/>
              <a:buChar char="»"/>
              <a:defRPr b="0" sz="2400"/>
            </a:lvl3pPr>
            <a:lvl4pPr marL="1076325" indent="-304800">
              <a:buSzPct val="100000"/>
              <a:buFont typeface="Arial"/>
              <a:buChar char="»"/>
              <a:defRPr b="0" sz="2400"/>
            </a:lvl4pPr>
            <a:lvl5pPr marL="1281112" indent="-252412"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Click to add title"/>
          <p:cNvSpPr txBox="1"/>
          <p:nvPr>
            <p:ph type="title" hasCustomPrompt="1"/>
          </p:nvPr>
        </p:nvSpPr>
        <p:spPr>
          <a:xfrm>
            <a:off x="6400800" y="541766"/>
            <a:ext cx="5599113" cy="246697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Click to add title</a:t>
            </a:r>
          </a:p>
        </p:txBody>
      </p:sp>
      <p:sp>
        <p:nvSpPr>
          <p:cNvPr id="337" name="Straight Connector 19"/>
          <p:cNvSpPr/>
          <p:nvPr/>
        </p:nvSpPr>
        <p:spPr>
          <a:xfrm>
            <a:off x="6442745" y="3133725"/>
            <a:ext cx="5557170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2" name="Graphic 6"/>
          <p:cNvGrpSpPr/>
          <p:nvPr/>
        </p:nvGrpSpPr>
        <p:grpSpPr>
          <a:xfrm>
            <a:off x="450133" y="5968589"/>
            <a:ext cx="1558770" cy="449600"/>
            <a:chOff x="0" y="0"/>
            <a:chExt cx="1558768" cy="449599"/>
          </a:xfrm>
        </p:grpSpPr>
        <p:sp>
          <p:nvSpPr>
            <p:cNvPr id="338" name="Freeform: Shape 21"/>
            <p:cNvSpPr/>
            <p:nvPr/>
          </p:nvSpPr>
          <p:spPr>
            <a:xfrm>
              <a:off x="482430" y="8559"/>
              <a:ext cx="543944" cy="430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9" name="Freeform: Shape 22"/>
            <p:cNvSpPr/>
            <p:nvPr/>
          </p:nvSpPr>
          <p:spPr>
            <a:xfrm>
              <a:off x="1087398" y="8612"/>
              <a:ext cx="443854" cy="436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0" name="Freeform: Shape 24"/>
            <p:cNvSpPr/>
            <p:nvPr/>
          </p:nvSpPr>
          <p:spPr>
            <a:xfrm>
              <a:off x="-1" y="-1"/>
              <a:ext cx="420386" cy="44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1" name="Freeform: Shape 25"/>
            <p:cNvSpPr/>
            <p:nvPr/>
          </p:nvSpPr>
          <p:spPr>
            <a:xfrm>
              <a:off x="1504274" y="385164"/>
              <a:ext cx="54495" cy="5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43" name="Slide Number"/>
          <p:cNvSpPr txBox="1"/>
          <p:nvPr>
            <p:ph type="sldNum" sz="quarter" idx="2"/>
          </p:nvPr>
        </p:nvSpPr>
        <p:spPr>
          <a:xfrm>
            <a:off x="11831504" y="6515591"/>
            <a:ext cx="245402" cy="2269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350" name="Freeform: Shape 17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1" name="Freeform: Shape 18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2" name="Freeform: Shape 20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3" name="Freeform: Shape 21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55" name="Straight Connector 9"/>
          <p:cNvSpPr/>
          <p:nvPr/>
        </p:nvSpPr>
        <p:spPr>
          <a:xfrm>
            <a:off x="447987" y="671267"/>
            <a:ext cx="10969947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Straight Connector 55"/>
          <p:cNvSpPr/>
          <p:nvPr/>
        </p:nvSpPr>
        <p:spPr>
          <a:xfrm>
            <a:off x="188911" y="671267"/>
            <a:ext cx="11811004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7" name="Body Level One…"/>
          <p:cNvSpPr txBox="1"/>
          <p:nvPr>
            <p:ph type="body" idx="1"/>
          </p:nvPr>
        </p:nvSpPr>
        <p:spPr>
          <a:xfrm>
            <a:off x="188912" y="960580"/>
            <a:ext cx="11798956" cy="5790598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8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xfrm>
            <a:off x="85069" y="6518290"/>
            <a:ext cx="245401" cy="22698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Right Half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Body Level One…"/>
          <p:cNvSpPr txBox="1"/>
          <p:nvPr>
            <p:ph type="body" sz="half" idx="1"/>
          </p:nvPr>
        </p:nvSpPr>
        <p:spPr>
          <a:xfrm>
            <a:off x="6283354" y="960583"/>
            <a:ext cx="5834582" cy="5303521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" name="Title Text"/>
          <p:cNvSpPr txBox="1"/>
          <p:nvPr>
            <p:ph type="title"/>
          </p:nvPr>
        </p:nvSpPr>
        <p:spPr>
          <a:xfrm>
            <a:off x="6094414" y="214307"/>
            <a:ext cx="5939152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8" name="Straight Connector 5"/>
          <p:cNvSpPr/>
          <p:nvPr/>
        </p:nvSpPr>
        <p:spPr>
          <a:xfrm>
            <a:off x="6457174" y="671267"/>
            <a:ext cx="5071853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9" name="Straight Connector 48"/>
          <p:cNvSpPr/>
          <p:nvPr/>
        </p:nvSpPr>
        <p:spPr>
          <a:xfrm>
            <a:off x="6094412" y="671267"/>
            <a:ext cx="5920976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74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370" name="Freeform: Shape 13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1" name="Freeform: Shape 14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" name="Freeform: Shape 16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3" name="Freeform: Shape 17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75" name="Slide Number"/>
          <p:cNvSpPr txBox="1"/>
          <p:nvPr>
            <p:ph type="sldNum" sz="quarter" idx="2"/>
          </p:nvPr>
        </p:nvSpPr>
        <p:spPr>
          <a:xfrm>
            <a:off x="82296" y="6515591"/>
            <a:ext cx="245401" cy="22698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Left Half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aphic 6"/>
          <p:cNvGrpSpPr/>
          <p:nvPr/>
        </p:nvGrpSpPr>
        <p:grpSpPr>
          <a:xfrm>
            <a:off x="191467" y="6386967"/>
            <a:ext cx="984488" cy="287745"/>
            <a:chOff x="0" y="0"/>
            <a:chExt cx="984486" cy="287743"/>
          </a:xfrm>
        </p:grpSpPr>
        <p:sp>
          <p:nvSpPr>
            <p:cNvPr id="382" name="Freeform: Shape 13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3" name="Freeform: Shape 14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4" name="Freeform: Shape 16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5" name="Freeform: Shape 17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87" name="Body Level One…"/>
          <p:cNvSpPr txBox="1"/>
          <p:nvPr>
            <p:ph type="body" sz="half" idx="1"/>
          </p:nvPr>
        </p:nvSpPr>
        <p:spPr>
          <a:xfrm>
            <a:off x="190356" y="960583"/>
            <a:ext cx="5614990" cy="5303521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1pPr>
            <a:lvl2pPr marL="502919" indent="-245745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2pPr>
            <a:lvl3pPr marL="718184" indent="-203834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3pPr>
            <a:lvl4pPr marL="1042457" indent="-27093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4pPr>
            <a:lvl5pPr marL="1253065" indent="-224365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8" name="Title Text"/>
          <p:cNvSpPr txBox="1"/>
          <p:nvPr>
            <p:ph type="title"/>
          </p:nvPr>
        </p:nvSpPr>
        <p:spPr>
          <a:xfrm>
            <a:off x="188912" y="214307"/>
            <a:ext cx="595183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9" name="Straight Connector 49"/>
          <p:cNvSpPr/>
          <p:nvPr/>
        </p:nvSpPr>
        <p:spPr>
          <a:xfrm>
            <a:off x="457056" y="671267"/>
            <a:ext cx="5073602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Straight Connector 48"/>
          <p:cNvSpPr/>
          <p:nvPr/>
        </p:nvSpPr>
        <p:spPr>
          <a:xfrm>
            <a:off x="188912" y="671267"/>
            <a:ext cx="5893107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Slide Number"/>
          <p:cNvSpPr txBox="1"/>
          <p:nvPr>
            <p:ph type="sldNum" sz="quarter" idx="2"/>
          </p:nvPr>
        </p:nvSpPr>
        <p:spPr>
          <a:xfrm>
            <a:off x="11831504" y="6515591"/>
            <a:ext cx="245402" cy="2269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398" name="Freeform: Shape 17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9" name="Freeform: Shape 18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0" name="Freeform: Shape 20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1" name="Freeform: Shape 21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03" name="Straight Connector 9"/>
          <p:cNvSpPr/>
          <p:nvPr/>
        </p:nvSpPr>
        <p:spPr>
          <a:xfrm>
            <a:off x="447987" y="671267"/>
            <a:ext cx="10969947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4" name="Straight Connector 55"/>
          <p:cNvSpPr/>
          <p:nvPr/>
        </p:nvSpPr>
        <p:spPr>
          <a:xfrm>
            <a:off x="188911" y="671267"/>
            <a:ext cx="11811004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5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6" name="Body Level One…"/>
          <p:cNvSpPr txBox="1"/>
          <p:nvPr>
            <p:ph type="body" sz="half" idx="1"/>
          </p:nvPr>
        </p:nvSpPr>
        <p:spPr>
          <a:xfrm>
            <a:off x="6518902" y="960583"/>
            <a:ext cx="5120642" cy="5120641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414" name="Freeform: Shape 17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5" name="Freeform: Shape 18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6" name="Freeform: Shape 20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7" name="Freeform: Shape 21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19" name="Straight Connector 9"/>
          <p:cNvSpPr/>
          <p:nvPr/>
        </p:nvSpPr>
        <p:spPr>
          <a:xfrm>
            <a:off x="447987" y="671267"/>
            <a:ext cx="10969947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0" name="Straight Connector 55"/>
          <p:cNvSpPr/>
          <p:nvPr/>
        </p:nvSpPr>
        <p:spPr>
          <a:xfrm>
            <a:off x="188911" y="671267"/>
            <a:ext cx="11811004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1" name="Body Level One…"/>
          <p:cNvSpPr txBox="1"/>
          <p:nvPr>
            <p:ph type="body" sz="half" idx="1"/>
          </p:nvPr>
        </p:nvSpPr>
        <p:spPr>
          <a:xfrm>
            <a:off x="458416" y="2113900"/>
            <a:ext cx="5156445" cy="4086008"/>
          </a:xfrm>
          <a:prstGeom prst="rect">
            <a:avLst/>
          </a:prstGeom>
        </p:spPr>
        <p:txBody>
          <a:bodyPr anchor="t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000">
                <a:solidFill>
                  <a:srgbClr val="000000"/>
                </a:solidFill>
              </a:defRPr>
            </a:lvl1pPr>
            <a:lvl2pPr marL="484717" indent="-227541">
              <a:spcBef>
                <a:spcPts val="1200"/>
              </a:spcBef>
              <a:buSzPct val="100000"/>
              <a:buFont typeface="Arial"/>
              <a:buChar char="»"/>
              <a:defRPr b="0" sz="2000">
                <a:solidFill>
                  <a:srgbClr val="000000"/>
                </a:solidFill>
              </a:defRPr>
            </a:lvl2pPr>
            <a:lvl3pPr marL="757011" indent="-242661">
              <a:spcBef>
                <a:spcPts val="1200"/>
              </a:spcBef>
              <a:buSzPct val="100000"/>
              <a:buFont typeface="Arial"/>
              <a:buChar char="»"/>
              <a:defRPr b="0" sz="2000">
                <a:solidFill>
                  <a:srgbClr val="000000"/>
                </a:solidFill>
              </a:defRPr>
            </a:lvl3pPr>
            <a:lvl4pPr marL="1061809" indent="-290284">
              <a:spcBef>
                <a:spcPts val="1200"/>
              </a:spcBef>
              <a:buSzPct val="100000"/>
              <a:buFont typeface="Arial"/>
              <a:buChar char="»"/>
              <a:defRPr b="0" sz="2000">
                <a:solidFill>
                  <a:srgbClr val="000000"/>
                </a:solidFill>
              </a:defRPr>
            </a:lvl4pPr>
            <a:lvl5pPr marL="1269092" indent="-240392">
              <a:spcBef>
                <a:spcPts val="1200"/>
              </a:spcBef>
              <a:buSzPct val="100000"/>
              <a:buFont typeface="Arial"/>
              <a:buChar char="»"/>
              <a:defRPr b="0" sz="20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2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3" name="Text Placeholder 6"/>
          <p:cNvSpPr/>
          <p:nvPr>
            <p:ph type="body" sz="quarter" idx="21"/>
          </p:nvPr>
        </p:nvSpPr>
        <p:spPr>
          <a:xfrm>
            <a:off x="464481" y="1238250"/>
            <a:ext cx="5238753" cy="876300"/>
          </a:xfrm>
          <a:prstGeom prst="rect">
            <a:avLst/>
          </a:prstGeom>
        </p:spPr>
        <p:txBody>
          <a:bodyPr anchor="ctr"/>
          <a:lstStyle/>
          <a:p>
            <a:pPr marL="227013" indent="-227013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pPr>
          </a:p>
        </p:txBody>
      </p:sp>
      <p:sp>
        <p:nvSpPr>
          <p:cNvPr id="424" name="Text Placeholder 6"/>
          <p:cNvSpPr/>
          <p:nvPr>
            <p:ph type="body" sz="quarter" idx="22"/>
          </p:nvPr>
        </p:nvSpPr>
        <p:spPr>
          <a:xfrm>
            <a:off x="6303962" y="1238250"/>
            <a:ext cx="5238752" cy="876300"/>
          </a:xfrm>
          <a:prstGeom prst="rect">
            <a:avLst/>
          </a:prstGeom>
        </p:spPr>
        <p:txBody>
          <a:bodyPr anchor="ctr"/>
          <a:lstStyle/>
          <a:p>
            <a:pPr marL="227013" indent="-227013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pPr>
          </a:p>
        </p:txBody>
      </p:sp>
      <p:sp>
        <p:nvSpPr>
          <p:cNvPr id="425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432" name="Freeform: Shape 17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3" name="Freeform: Shape 18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4" name="Freeform: Shape 20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5" name="Freeform: Shape 21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37" name="Straight Connector 9"/>
          <p:cNvSpPr/>
          <p:nvPr/>
        </p:nvSpPr>
        <p:spPr>
          <a:xfrm>
            <a:off x="447987" y="671267"/>
            <a:ext cx="10969947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8" name="Straight Connector 55"/>
          <p:cNvSpPr/>
          <p:nvPr/>
        </p:nvSpPr>
        <p:spPr>
          <a:xfrm>
            <a:off x="188911" y="671267"/>
            <a:ext cx="11811004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0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Title and Conten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448" name="Straight Connector 4"/>
          <p:cNvSpPr/>
          <p:nvPr/>
        </p:nvSpPr>
        <p:spPr>
          <a:xfrm>
            <a:off x="188911" y="671267"/>
            <a:ext cx="11811004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9" name="Body Level One…"/>
          <p:cNvSpPr txBox="1"/>
          <p:nvPr>
            <p:ph type="body" idx="1"/>
          </p:nvPr>
        </p:nvSpPr>
        <p:spPr>
          <a:xfrm>
            <a:off x="188912" y="960580"/>
            <a:ext cx="11638879" cy="5782052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/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/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/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/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54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450" name="Freeform: Shape 14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1" name="Freeform: Shape 15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2" name="Freeform: Shape 17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3" name="Freeform: Shape 18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55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9396" t="0" r="9396" b="0"/>
          <a:stretch>
            <a:fillRect/>
          </a:stretch>
        </p:blipFill>
        <p:spPr>
          <a:xfrm>
            <a:off x="-13811" y="-5984"/>
            <a:ext cx="12202636" cy="6863985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Click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47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" name="Text Placeholder 5"/>
          <p:cNvSpPr/>
          <p:nvPr>
            <p:ph type="body" sz="quarter" idx="21" hasCustomPrompt="1"/>
          </p:nvPr>
        </p:nvSpPr>
        <p:spPr>
          <a:xfrm>
            <a:off x="730487" y="2032779"/>
            <a:ext cx="11324319" cy="566023"/>
          </a:xfrm>
          <a:prstGeom prst="rect">
            <a:avLst/>
          </a:prstGeom>
        </p:spPr>
        <p:txBody>
          <a:bodyPr anchor="t"/>
          <a:lstStyle>
            <a:lvl1pPr>
              <a:defRPr b="0" i="1" sz="1200"/>
            </a:lvl1pPr>
          </a:lstStyle>
          <a:p>
            <a:pPr/>
            <a:r>
              <a:t>Click to add text</a:t>
            </a:r>
          </a:p>
        </p:txBody>
      </p:sp>
      <p:sp>
        <p:nvSpPr>
          <p:cNvPr id="49" name="Straight Connector 20"/>
          <p:cNvSpPr/>
          <p:nvPr/>
        </p:nvSpPr>
        <p:spPr>
          <a:xfrm>
            <a:off x="740013" y="1575788"/>
            <a:ext cx="453192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4" name="Graphic 6"/>
          <p:cNvGrpSpPr/>
          <p:nvPr/>
        </p:nvGrpSpPr>
        <p:grpSpPr>
          <a:xfrm>
            <a:off x="721723" y="5594984"/>
            <a:ext cx="1777544" cy="521536"/>
            <a:chOff x="0" y="0"/>
            <a:chExt cx="1777543" cy="521535"/>
          </a:xfrm>
        </p:grpSpPr>
        <p:sp>
          <p:nvSpPr>
            <p:cNvPr id="50" name="Freeform: Shape 21"/>
            <p:cNvSpPr/>
            <p:nvPr/>
          </p:nvSpPr>
          <p:spPr>
            <a:xfrm>
              <a:off x="550139" y="9929"/>
              <a:ext cx="620287" cy="499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" name="Freeform: Shape 22"/>
            <p:cNvSpPr/>
            <p:nvPr/>
          </p:nvSpPr>
          <p:spPr>
            <a:xfrm>
              <a:off x="1240015" y="9990"/>
              <a:ext cx="506148" cy="50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" name="Freeform: Shape 24"/>
            <p:cNvSpPr/>
            <p:nvPr/>
          </p:nvSpPr>
          <p:spPr>
            <a:xfrm>
              <a:off x="0" y="-1"/>
              <a:ext cx="479386" cy="52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" name="Freeform: Shape 25"/>
            <p:cNvSpPr/>
            <p:nvPr/>
          </p:nvSpPr>
          <p:spPr>
            <a:xfrm>
              <a:off x="1715399" y="446791"/>
              <a:ext cx="62145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Titl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463" name="Straight Connector 4"/>
          <p:cNvSpPr/>
          <p:nvPr/>
        </p:nvSpPr>
        <p:spPr>
          <a:xfrm>
            <a:off x="188911" y="671267"/>
            <a:ext cx="11811004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68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464" name="Freeform: Shape 14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5" name="Freeform: Shape 15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6" name="Freeform: Shape 17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7" name="Freeform: Shape 18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69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 Blank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476" name="Freeform: Shape 14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7" name="Freeform: Shape 15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8" name="Freeform: Shape 17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9" name="Freeform: Shape 18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81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Right Half Blu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Body Level One…"/>
          <p:cNvSpPr txBox="1"/>
          <p:nvPr>
            <p:ph type="body" sz="half" idx="1"/>
          </p:nvPr>
        </p:nvSpPr>
        <p:spPr>
          <a:xfrm>
            <a:off x="6627303" y="960583"/>
            <a:ext cx="5439361" cy="5303521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/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/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/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/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Title Text"/>
          <p:cNvSpPr txBox="1"/>
          <p:nvPr>
            <p:ph type="title"/>
          </p:nvPr>
        </p:nvSpPr>
        <p:spPr>
          <a:xfrm>
            <a:off x="6457174" y="214307"/>
            <a:ext cx="5635126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490" name="Straight Connector 5"/>
          <p:cNvSpPr/>
          <p:nvPr/>
        </p:nvSpPr>
        <p:spPr>
          <a:xfrm>
            <a:off x="6457174" y="671267"/>
            <a:ext cx="5542739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95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491" name="Freeform: Shape 12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2" name="Freeform: Shape 13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3" name="Freeform: Shape 15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4" name="Freeform: Shape 16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96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Left Half Blu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aphic 6"/>
          <p:cNvGrpSpPr/>
          <p:nvPr/>
        </p:nvGrpSpPr>
        <p:grpSpPr>
          <a:xfrm>
            <a:off x="191467" y="6386967"/>
            <a:ext cx="984488" cy="287745"/>
            <a:chOff x="0" y="0"/>
            <a:chExt cx="984486" cy="287743"/>
          </a:xfrm>
        </p:grpSpPr>
        <p:sp>
          <p:nvSpPr>
            <p:cNvPr id="503" name="Freeform: Shape 11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4" name="Freeform: Shape 12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5" name="Freeform: Shape 15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6" name="Freeform: Shape 16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08" name="Body Level One…"/>
          <p:cNvSpPr txBox="1"/>
          <p:nvPr>
            <p:ph type="body" sz="half" idx="1"/>
          </p:nvPr>
        </p:nvSpPr>
        <p:spPr>
          <a:xfrm>
            <a:off x="192947" y="960583"/>
            <a:ext cx="5901467" cy="5303521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/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/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/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/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9" name="Title Text"/>
          <p:cNvSpPr txBox="1"/>
          <p:nvPr>
            <p:ph type="title"/>
          </p:nvPr>
        </p:nvSpPr>
        <p:spPr>
          <a:xfrm>
            <a:off x="188912" y="214307"/>
            <a:ext cx="5905502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510" name="Straight Connector 49"/>
          <p:cNvSpPr/>
          <p:nvPr/>
        </p:nvSpPr>
        <p:spPr>
          <a:xfrm>
            <a:off x="188912" y="671267"/>
            <a:ext cx="5905503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xfrm>
            <a:off x="11831504" y="6515591"/>
            <a:ext cx="245402" cy="2269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Title and Conten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/>
          <p:nvPr>
            <p:ph type="title"/>
          </p:nvPr>
        </p:nvSpPr>
        <p:spPr>
          <a:xfrm>
            <a:off x="188912" y="214307"/>
            <a:ext cx="1199646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519" name="Straight Connector 3"/>
          <p:cNvSpPr/>
          <p:nvPr/>
        </p:nvSpPr>
        <p:spPr>
          <a:xfrm>
            <a:off x="188911" y="671267"/>
            <a:ext cx="11811004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0" name="Body Level One…"/>
          <p:cNvSpPr txBox="1"/>
          <p:nvPr>
            <p:ph type="body" idx="1"/>
          </p:nvPr>
        </p:nvSpPr>
        <p:spPr>
          <a:xfrm>
            <a:off x="192947" y="960583"/>
            <a:ext cx="11849376" cy="5653862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/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/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/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/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25" name="Graphic 6"/>
          <p:cNvGrpSpPr/>
          <p:nvPr/>
        </p:nvGrpSpPr>
        <p:grpSpPr>
          <a:xfrm>
            <a:off x="11046690" y="6386967"/>
            <a:ext cx="984488" cy="287745"/>
            <a:chOff x="0" y="0"/>
            <a:chExt cx="984486" cy="287743"/>
          </a:xfrm>
        </p:grpSpPr>
        <p:sp>
          <p:nvSpPr>
            <p:cNvPr id="521" name="Freeform: Shape 13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2" name="Freeform: Shape 14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3" name="Freeform: Shape 16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4" name="Freeform: Shape 17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26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Right Half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Body Level One…"/>
          <p:cNvSpPr txBox="1"/>
          <p:nvPr>
            <p:ph type="body" sz="half" idx="1"/>
          </p:nvPr>
        </p:nvSpPr>
        <p:spPr>
          <a:xfrm>
            <a:off x="6460621" y="960580"/>
            <a:ext cx="5597497" cy="5619683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/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/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/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/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4" name="Title Text"/>
          <p:cNvSpPr txBox="1"/>
          <p:nvPr>
            <p:ph type="title"/>
          </p:nvPr>
        </p:nvSpPr>
        <p:spPr>
          <a:xfrm>
            <a:off x="6457174" y="214307"/>
            <a:ext cx="5515484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535" name="Straight Connector 5"/>
          <p:cNvSpPr/>
          <p:nvPr/>
        </p:nvSpPr>
        <p:spPr>
          <a:xfrm>
            <a:off x="6457174" y="671267"/>
            <a:ext cx="5276039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40" name="Group 4"/>
          <p:cNvGrpSpPr/>
          <p:nvPr/>
        </p:nvGrpSpPr>
        <p:grpSpPr>
          <a:xfrm>
            <a:off x="11041805" y="6389575"/>
            <a:ext cx="982740" cy="289832"/>
            <a:chOff x="0" y="0"/>
            <a:chExt cx="982739" cy="289831"/>
          </a:xfrm>
        </p:grpSpPr>
        <p:sp>
          <p:nvSpPr>
            <p:cNvPr id="536" name="Freeform 5"/>
            <p:cNvSpPr/>
            <p:nvPr/>
          </p:nvSpPr>
          <p:spPr>
            <a:xfrm>
              <a:off x="304620" y="6009"/>
              <a:ext cx="343452" cy="27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7" name="Freeform 6"/>
            <p:cNvSpPr/>
            <p:nvPr/>
          </p:nvSpPr>
          <p:spPr>
            <a:xfrm>
              <a:off x="685974" y="6009"/>
              <a:ext cx="279661" cy="28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8" name="Freeform 7"/>
            <p:cNvSpPr/>
            <p:nvPr/>
          </p:nvSpPr>
          <p:spPr>
            <a:xfrm>
              <a:off x="-1" y="0"/>
              <a:ext cx="265735" cy="28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9" name="Freeform 9"/>
            <p:cNvSpPr/>
            <p:nvPr/>
          </p:nvSpPr>
          <p:spPr>
            <a:xfrm>
              <a:off x="948530" y="247765"/>
              <a:ext cx="34209" cy="34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41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Left Half Red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Body Level One…"/>
          <p:cNvSpPr txBox="1"/>
          <p:nvPr>
            <p:ph type="body" sz="half" idx="1"/>
          </p:nvPr>
        </p:nvSpPr>
        <p:spPr>
          <a:xfrm>
            <a:off x="188912" y="960583"/>
            <a:ext cx="5119309" cy="5303521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/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/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/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/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" name="Title Text"/>
          <p:cNvSpPr txBox="1"/>
          <p:nvPr>
            <p:ph type="title"/>
          </p:nvPr>
        </p:nvSpPr>
        <p:spPr>
          <a:xfrm>
            <a:off x="188912" y="214307"/>
            <a:ext cx="5394856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550" name="Straight Connector 49"/>
          <p:cNvSpPr/>
          <p:nvPr/>
        </p:nvSpPr>
        <p:spPr>
          <a:xfrm>
            <a:off x="188912" y="671267"/>
            <a:ext cx="5414936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55" name="Graphic 6"/>
          <p:cNvGrpSpPr/>
          <p:nvPr/>
        </p:nvGrpSpPr>
        <p:grpSpPr>
          <a:xfrm>
            <a:off x="191467" y="6386967"/>
            <a:ext cx="984488" cy="287745"/>
            <a:chOff x="0" y="0"/>
            <a:chExt cx="984486" cy="287743"/>
          </a:xfrm>
        </p:grpSpPr>
        <p:sp>
          <p:nvSpPr>
            <p:cNvPr id="551" name="Freeform: Shape 12"/>
            <p:cNvSpPr/>
            <p:nvPr/>
          </p:nvSpPr>
          <p:spPr>
            <a:xfrm>
              <a:off x="304692" y="5478"/>
              <a:ext cx="343545" cy="27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2" name="Freeform: Shape 13"/>
            <p:cNvSpPr/>
            <p:nvPr/>
          </p:nvSpPr>
          <p:spPr>
            <a:xfrm>
              <a:off x="686778" y="5512"/>
              <a:ext cx="280329" cy="279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3" name="Freeform: Shape 15"/>
            <p:cNvSpPr/>
            <p:nvPr/>
          </p:nvSpPr>
          <p:spPr>
            <a:xfrm>
              <a:off x="0" y="0"/>
              <a:ext cx="265506" cy="28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4" name="Freeform: Shape 16"/>
            <p:cNvSpPr/>
            <p:nvPr/>
          </p:nvSpPr>
          <p:spPr>
            <a:xfrm>
              <a:off x="950067" y="246505"/>
              <a:ext cx="34420" cy="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56" name="Slide Number"/>
          <p:cNvSpPr txBox="1"/>
          <p:nvPr>
            <p:ph type="sldNum" sz="quarter" idx="2"/>
          </p:nvPr>
        </p:nvSpPr>
        <p:spPr>
          <a:xfrm>
            <a:off x="11831504" y="6515591"/>
            <a:ext cx="245402" cy="2269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d Blank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roup 3"/>
          <p:cNvGrpSpPr/>
          <p:nvPr/>
        </p:nvGrpSpPr>
        <p:grpSpPr>
          <a:xfrm>
            <a:off x="11041805" y="6389575"/>
            <a:ext cx="982740" cy="289832"/>
            <a:chOff x="0" y="0"/>
            <a:chExt cx="982739" cy="289831"/>
          </a:xfrm>
        </p:grpSpPr>
        <p:sp>
          <p:nvSpPr>
            <p:cNvPr id="563" name="Freeform 5"/>
            <p:cNvSpPr/>
            <p:nvPr/>
          </p:nvSpPr>
          <p:spPr>
            <a:xfrm>
              <a:off x="304620" y="6009"/>
              <a:ext cx="343452" cy="27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4" name="Freeform 6"/>
            <p:cNvSpPr/>
            <p:nvPr/>
          </p:nvSpPr>
          <p:spPr>
            <a:xfrm>
              <a:off x="685974" y="6009"/>
              <a:ext cx="279661" cy="28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5" name="Freeform 7"/>
            <p:cNvSpPr/>
            <p:nvPr/>
          </p:nvSpPr>
          <p:spPr>
            <a:xfrm>
              <a:off x="-1" y="0"/>
              <a:ext cx="265735" cy="28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6" name="Freeform 9"/>
            <p:cNvSpPr/>
            <p:nvPr/>
          </p:nvSpPr>
          <p:spPr>
            <a:xfrm>
              <a:off x="948530" y="247765"/>
              <a:ext cx="34209" cy="34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68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Yellow Title and Conten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6" name="Body Level One…"/>
          <p:cNvSpPr txBox="1"/>
          <p:nvPr>
            <p:ph type="body" idx="1"/>
          </p:nvPr>
        </p:nvSpPr>
        <p:spPr>
          <a:xfrm>
            <a:off x="188912" y="960580"/>
            <a:ext cx="11887201" cy="5486402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7" name="Straight Connector 8"/>
          <p:cNvSpPr/>
          <p:nvPr/>
        </p:nvSpPr>
        <p:spPr>
          <a:xfrm>
            <a:off x="188911" y="671267"/>
            <a:ext cx="11811004" cy="2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82" name="Group 12"/>
          <p:cNvGrpSpPr/>
          <p:nvPr/>
        </p:nvGrpSpPr>
        <p:grpSpPr>
          <a:xfrm>
            <a:off x="11041805" y="6389575"/>
            <a:ext cx="982740" cy="289832"/>
            <a:chOff x="0" y="0"/>
            <a:chExt cx="982739" cy="289831"/>
          </a:xfrm>
        </p:grpSpPr>
        <p:sp>
          <p:nvSpPr>
            <p:cNvPr id="578" name="Freeform 5"/>
            <p:cNvSpPr/>
            <p:nvPr/>
          </p:nvSpPr>
          <p:spPr>
            <a:xfrm>
              <a:off x="304620" y="6009"/>
              <a:ext cx="343452" cy="27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9" name="Freeform 6"/>
            <p:cNvSpPr/>
            <p:nvPr/>
          </p:nvSpPr>
          <p:spPr>
            <a:xfrm>
              <a:off x="685974" y="6009"/>
              <a:ext cx="279661" cy="28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0" name="Freeform 7"/>
            <p:cNvSpPr/>
            <p:nvPr/>
          </p:nvSpPr>
          <p:spPr>
            <a:xfrm>
              <a:off x="-1" y="0"/>
              <a:ext cx="265735" cy="28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1" name="Freeform 9"/>
            <p:cNvSpPr/>
            <p:nvPr/>
          </p:nvSpPr>
          <p:spPr>
            <a:xfrm>
              <a:off x="948530" y="247765"/>
              <a:ext cx="34209" cy="34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83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al Title and Conten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itle Text"/>
          <p:cNvSpPr txBox="1"/>
          <p:nvPr>
            <p:ph type="title"/>
          </p:nvPr>
        </p:nvSpPr>
        <p:spPr>
          <a:xfrm>
            <a:off x="188912" y="214307"/>
            <a:ext cx="11811001" cy="4117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b="0" sz="3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1" name="Straight Connector 3"/>
          <p:cNvSpPr/>
          <p:nvPr/>
        </p:nvSpPr>
        <p:spPr>
          <a:xfrm>
            <a:off x="188911" y="671267"/>
            <a:ext cx="11811004" cy="2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2" name="Body Level One…"/>
          <p:cNvSpPr txBox="1"/>
          <p:nvPr>
            <p:ph type="body" idx="1"/>
          </p:nvPr>
        </p:nvSpPr>
        <p:spPr>
          <a:xfrm>
            <a:off x="188912" y="960580"/>
            <a:ext cx="11887201" cy="5486403"/>
          </a:xfrm>
          <a:prstGeom prst="rect">
            <a:avLst/>
          </a:prstGeom>
        </p:spPr>
        <p:txBody>
          <a:bodyPr anchor="ctr"/>
          <a:lstStyle>
            <a:lvl1pPr marL="227013" indent="-227013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1pPr>
            <a:lvl2pPr marL="530225" indent="-27305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2pPr>
            <a:lvl3pPr marL="740832" indent="-22648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3pPr>
            <a:lvl4pPr marL="1076325" indent="-304800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4pPr>
            <a:lvl5pPr marL="1281112" indent="-252412">
              <a:spcBef>
                <a:spcPts val="1200"/>
              </a:spcBef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97" name="Group 11"/>
          <p:cNvGrpSpPr/>
          <p:nvPr/>
        </p:nvGrpSpPr>
        <p:grpSpPr>
          <a:xfrm>
            <a:off x="11041805" y="6389575"/>
            <a:ext cx="982740" cy="289832"/>
            <a:chOff x="0" y="0"/>
            <a:chExt cx="982739" cy="289831"/>
          </a:xfrm>
        </p:grpSpPr>
        <p:sp>
          <p:nvSpPr>
            <p:cNvPr id="593" name="Freeform 5"/>
            <p:cNvSpPr/>
            <p:nvPr/>
          </p:nvSpPr>
          <p:spPr>
            <a:xfrm>
              <a:off x="304620" y="6009"/>
              <a:ext cx="343452" cy="27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4" name="Freeform 6"/>
            <p:cNvSpPr/>
            <p:nvPr/>
          </p:nvSpPr>
          <p:spPr>
            <a:xfrm>
              <a:off x="685974" y="6009"/>
              <a:ext cx="279661" cy="28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5" name="Freeform 7"/>
            <p:cNvSpPr/>
            <p:nvPr/>
          </p:nvSpPr>
          <p:spPr>
            <a:xfrm>
              <a:off x="-1" y="0"/>
              <a:ext cx="265735" cy="28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6" name="Freeform 9"/>
            <p:cNvSpPr/>
            <p:nvPr/>
          </p:nvSpPr>
          <p:spPr>
            <a:xfrm>
              <a:off x="948530" y="247765"/>
              <a:ext cx="34209" cy="34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98" name="Slide Number"/>
          <p:cNvSpPr txBox="1"/>
          <p:nvPr>
            <p:ph type="sldNum" sz="quarter" idx="2"/>
          </p:nvPr>
        </p:nvSpPr>
        <p:spPr>
          <a:xfrm>
            <a:off x="89830" y="6515591"/>
            <a:ext cx="245402" cy="226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954" t="0" r="1954" b="0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" name="Graphic 6"/>
          <p:cNvGrpSpPr/>
          <p:nvPr/>
        </p:nvGrpSpPr>
        <p:grpSpPr>
          <a:xfrm>
            <a:off x="9716636" y="5594984"/>
            <a:ext cx="1777544" cy="521536"/>
            <a:chOff x="0" y="0"/>
            <a:chExt cx="1777542" cy="521535"/>
          </a:xfrm>
        </p:grpSpPr>
        <p:sp>
          <p:nvSpPr>
            <p:cNvPr id="63" name="Freeform: Shape 13"/>
            <p:cNvSpPr/>
            <p:nvPr/>
          </p:nvSpPr>
          <p:spPr>
            <a:xfrm>
              <a:off x="550139" y="9929"/>
              <a:ext cx="620286" cy="499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1240014" y="9990"/>
              <a:ext cx="506149" cy="50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" name="Freeform: Shape 16"/>
            <p:cNvSpPr/>
            <p:nvPr/>
          </p:nvSpPr>
          <p:spPr>
            <a:xfrm>
              <a:off x="0" y="-1"/>
              <a:ext cx="479386" cy="52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" name="Freeform: Shape 17"/>
            <p:cNvSpPr/>
            <p:nvPr/>
          </p:nvSpPr>
          <p:spPr>
            <a:xfrm>
              <a:off x="1715398" y="446791"/>
              <a:ext cx="62145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68" name="Click to add title"/>
          <p:cNvSpPr txBox="1"/>
          <p:nvPr>
            <p:ph type="title" hasCustomPrompt="1"/>
          </p:nvPr>
        </p:nvSpPr>
        <p:spPr>
          <a:xfrm>
            <a:off x="4864103" y="290287"/>
            <a:ext cx="6637588" cy="126483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69" name="Body Level One…"/>
          <p:cNvSpPr txBox="1"/>
          <p:nvPr>
            <p:ph type="body" sz="quarter" idx="1" hasCustomPrompt="1"/>
          </p:nvPr>
        </p:nvSpPr>
        <p:spPr>
          <a:xfrm>
            <a:off x="4865461" y="1586492"/>
            <a:ext cx="6622444" cy="38974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accent1"/>
                </a:solidFill>
              </a:defRPr>
            </a:lvl2pPr>
            <a:lvl3pPr algn="r">
              <a:defRPr>
                <a:solidFill>
                  <a:schemeClr val="accent1"/>
                </a:solidFill>
              </a:defRPr>
            </a:lvl3pPr>
            <a:lvl4pPr algn="r">
              <a:defRPr>
                <a:solidFill>
                  <a:schemeClr val="accent1"/>
                </a:solidFill>
              </a:defRPr>
            </a:lvl4pPr>
            <a:lvl5pPr algn="r"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0" name="Text Placeholder 5"/>
          <p:cNvSpPr/>
          <p:nvPr>
            <p:ph type="body" sz="quarter" idx="21" hasCustomPrompt="1"/>
          </p:nvPr>
        </p:nvSpPr>
        <p:spPr>
          <a:xfrm>
            <a:off x="4868891" y="2032779"/>
            <a:ext cx="6632801" cy="566023"/>
          </a:xfrm>
          <a:prstGeom prst="rect">
            <a:avLst/>
          </a:prstGeom>
        </p:spPr>
        <p:txBody>
          <a:bodyPr anchor="t"/>
          <a:lstStyle>
            <a:lvl1pPr algn="r">
              <a:defRPr b="0" i="1" sz="1200">
                <a:solidFill>
                  <a:schemeClr val="accent1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71" name="Straight Connector 11"/>
          <p:cNvSpPr/>
          <p:nvPr/>
        </p:nvSpPr>
        <p:spPr>
          <a:xfrm>
            <a:off x="11048500" y="1575788"/>
            <a:ext cx="453192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lide Number"/>
          <p:cNvSpPr txBox="1"/>
          <p:nvPr>
            <p:ph type="sldNum" sz="quarter" idx="2"/>
          </p:nvPr>
        </p:nvSpPr>
        <p:spPr>
          <a:xfrm>
            <a:off x="11831504" y="6515591"/>
            <a:ext cx="245402" cy="226984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2" descr="Picture 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82944" cy="6861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" name="Graphic 6"/>
          <p:cNvGrpSpPr/>
          <p:nvPr/>
        </p:nvGrpSpPr>
        <p:grpSpPr>
          <a:xfrm>
            <a:off x="9716636" y="5594984"/>
            <a:ext cx="1777544" cy="521536"/>
            <a:chOff x="0" y="0"/>
            <a:chExt cx="1777542" cy="521535"/>
          </a:xfrm>
        </p:grpSpPr>
        <p:sp>
          <p:nvSpPr>
            <p:cNvPr id="80" name="Freeform: Shape 16"/>
            <p:cNvSpPr/>
            <p:nvPr/>
          </p:nvSpPr>
          <p:spPr>
            <a:xfrm>
              <a:off x="550139" y="9929"/>
              <a:ext cx="620286" cy="499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1" name="Freeform: Shape 17"/>
            <p:cNvSpPr/>
            <p:nvPr/>
          </p:nvSpPr>
          <p:spPr>
            <a:xfrm>
              <a:off x="1240014" y="9990"/>
              <a:ext cx="506149" cy="50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" name="Freeform: Shape 19"/>
            <p:cNvSpPr/>
            <p:nvPr/>
          </p:nvSpPr>
          <p:spPr>
            <a:xfrm>
              <a:off x="0" y="-1"/>
              <a:ext cx="479386" cy="52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" name="Freeform: Shape 20"/>
            <p:cNvSpPr/>
            <p:nvPr/>
          </p:nvSpPr>
          <p:spPr>
            <a:xfrm>
              <a:off x="1715398" y="446791"/>
              <a:ext cx="62145" cy="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85" name="Click to add title"/>
          <p:cNvSpPr txBox="1"/>
          <p:nvPr>
            <p:ph type="title" hasCustomPrompt="1"/>
          </p:nvPr>
        </p:nvSpPr>
        <p:spPr>
          <a:xfrm>
            <a:off x="6042333" y="1"/>
            <a:ext cx="5459358" cy="1555118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86" name="Body Level One…"/>
          <p:cNvSpPr txBox="1"/>
          <p:nvPr>
            <p:ph type="body" sz="quarter" idx="1" hasCustomPrompt="1"/>
          </p:nvPr>
        </p:nvSpPr>
        <p:spPr>
          <a:xfrm>
            <a:off x="4865461" y="1586492"/>
            <a:ext cx="6622444" cy="38974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  <a:lvl2pPr algn="r">
              <a:defRPr>
                <a:solidFill>
                  <a:srgbClr val="000000"/>
                </a:solidFill>
              </a:defRPr>
            </a:lvl2pPr>
            <a:lvl3pPr algn="r">
              <a:defRPr>
                <a:solidFill>
                  <a:srgbClr val="000000"/>
                </a:solidFill>
              </a:defRPr>
            </a:lvl3pPr>
            <a:lvl4pPr algn="r">
              <a:defRPr>
                <a:solidFill>
                  <a:srgbClr val="000000"/>
                </a:solidFill>
              </a:defRPr>
            </a:lvl4pPr>
            <a:lvl5pPr algn="r"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7" name="Text Placeholder 5"/>
          <p:cNvSpPr/>
          <p:nvPr>
            <p:ph type="body" sz="quarter" idx="21" hasCustomPrompt="1"/>
          </p:nvPr>
        </p:nvSpPr>
        <p:spPr>
          <a:xfrm>
            <a:off x="4868891" y="2032779"/>
            <a:ext cx="6632801" cy="566023"/>
          </a:xfrm>
          <a:prstGeom prst="rect">
            <a:avLst/>
          </a:prstGeom>
        </p:spPr>
        <p:txBody>
          <a:bodyPr anchor="t"/>
          <a:lstStyle>
            <a:lvl1pPr algn="r">
              <a:defRPr b="0" i="1" sz="1200">
                <a:solidFill>
                  <a:srgbClr val="000000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88" name="Straight Connector 15"/>
          <p:cNvSpPr/>
          <p:nvPr/>
        </p:nvSpPr>
        <p:spPr>
          <a:xfrm>
            <a:off x="11048500" y="1575788"/>
            <a:ext cx="453192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 Half Image Le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aphic 6"/>
          <p:cNvGrpSpPr/>
          <p:nvPr/>
        </p:nvGrpSpPr>
        <p:grpSpPr>
          <a:xfrm>
            <a:off x="6653378" y="5963294"/>
            <a:ext cx="1563507" cy="458737"/>
            <a:chOff x="0" y="0"/>
            <a:chExt cx="1563505" cy="458736"/>
          </a:xfrm>
        </p:grpSpPr>
        <p:sp>
          <p:nvSpPr>
            <p:cNvPr id="96" name="Freeform: Shape 19"/>
            <p:cNvSpPr/>
            <p:nvPr/>
          </p:nvSpPr>
          <p:spPr>
            <a:xfrm>
              <a:off x="483896" y="8732"/>
              <a:ext cx="545597" cy="43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7" name="Freeform: Shape 20"/>
            <p:cNvSpPr/>
            <p:nvPr/>
          </p:nvSpPr>
          <p:spPr>
            <a:xfrm>
              <a:off x="1090702" y="8787"/>
              <a:ext cx="44520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" name="Freeform: Shape 22"/>
            <p:cNvSpPr/>
            <p:nvPr/>
          </p:nvSpPr>
          <p:spPr>
            <a:xfrm>
              <a:off x="-1" y="-1"/>
              <a:ext cx="421663" cy="45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" name="Freeform: Shape 25"/>
            <p:cNvSpPr/>
            <p:nvPr/>
          </p:nvSpPr>
          <p:spPr>
            <a:xfrm>
              <a:off x="1508844" y="392991"/>
              <a:ext cx="54662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10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4141" r="2584" b="0"/>
          <a:stretch>
            <a:fillRect/>
          </a:stretch>
        </p:blipFill>
        <p:spPr>
          <a:xfrm>
            <a:off x="468342" y="419098"/>
            <a:ext cx="5740372" cy="5981704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traight Connector 10"/>
          <p:cNvSpPr/>
          <p:nvPr/>
        </p:nvSpPr>
        <p:spPr>
          <a:xfrm>
            <a:off x="6691589" y="3907783"/>
            <a:ext cx="467725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Straight Connector 12"/>
          <p:cNvSpPr/>
          <p:nvPr/>
        </p:nvSpPr>
        <p:spPr>
          <a:xfrm>
            <a:off x="6691589" y="3125439"/>
            <a:ext cx="467725" cy="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" name="Click to add title"/>
          <p:cNvSpPr txBox="1"/>
          <p:nvPr>
            <p:ph type="title" hasCustomPrompt="1"/>
          </p:nvPr>
        </p:nvSpPr>
        <p:spPr>
          <a:xfrm>
            <a:off x="6653210" y="541766"/>
            <a:ext cx="5486403" cy="2466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05" name="Body Level One…"/>
          <p:cNvSpPr txBox="1"/>
          <p:nvPr>
            <p:ph type="body" sz="quarter" idx="1"/>
          </p:nvPr>
        </p:nvSpPr>
        <p:spPr>
          <a:xfrm>
            <a:off x="6653210" y="3149600"/>
            <a:ext cx="5486403" cy="723902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2400"/>
              </a:lnSpc>
              <a:spcBef>
                <a:spcPts val="0"/>
              </a:spcBef>
              <a:defRPr sz="2400">
                <a:solidFill>
                  <a:srgbClr val="000000"/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defRPr sz="2400">
                <a:solidFill>
                  <a:srgbClr val="00000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defRPr sz="2400">
                <a:solidFill>
                  <a:srgbClr val="000000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defRPr sz="2400">
                <a:solidFill>
                  <a:srgbClr val="000000"/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Text Placeholder 7"/>
          <p:cNvSpPr/>
          <p:nvPr>
            <p:ph type="body" sz="quarter" idx="21"/>
          </p:nvPr>
        </p:nvSpPr>
        <p:spPr>
          <a:xfrm>
            <a:off x="6653210" y="4152900"/>
            <a:ext cx="5486403" cy="1104900"/>
          </a:xfrm>
          <a:prstGeom prst="rect">
            <a:avLst/>
          </a:prstGeom>
        </p:spPr>
        <p:txBody>
          <a:bodyPr anchor="t"/>
          <a:lstStyle/>
          <a:p>
            <a:pPr marL="227013" indent="-227013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pPr>
          </a:p>
        </p:txBody>
      </p:sp>
      <p:pic>
        <p:nvPicPr>
          <p:cNvPr id="107" name="Picture 23" descr="Picture 23"/>
          <p:cNvPicPr>
            <a:picLocks noChangeAspect="1"/>
          </p:cNvPicPr>
          <p:nvPr/>
        </p:nvPicPr>
        <p:blipFill>
          <a:blip r:embed="rId3">
            <a:extLst/>
          </a:blip>
          <a:srcRect l="16162" t="1316" r="24371" b="0"/>
          <a:stretch>
            <a:fillRect/>
          </a:stretch>
        </p:blipFill>
        <p:spPr>
          <a:xfrm>
            <a:off x="8708" y="-2"/>
            <a:ext cx="6200006" cy="6858004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 Half Image Lef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aphic 6"/>
          <p:cNvGrpSpPr/>
          <p:nvPr/>
        </p:nvGrpSpPr>
        <p:grpSpPr>
          <a:xfrm>
            <a:off x="6653378" y="5963294"/>
            <a:ext cx="1563507" cy="458737"/>
            <a:chOff x="0" y="0"/>
            <a:chExt cx="1563505" cy="458736"/>
          </a:xfrm>
        </p:grpSpPr>
        <p:sp>
          <p:nvSpPr>
            <p:cNvPr id="115" name="Freeform: Shape 19"/>
            <p:cNvSpPr/>
            <p:nvPr/>
          </p:nvSpPr>
          <p:spPr>
            <a:xfrm>
              <a:off x="483896" y="8732"/>
              <a:ext cx="545597" cy="43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" name="Freeform: Shape 20"/>
            <p:cNvSpPr/>
            <p:nvPr/>
          </p:nvSpPr>
          <p:spPr>
            <a:xfrm>
              <a:off x="1090702" y="8787"/>
              <a:ext cx="44520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" name="Freeform: Shape 22"/>
            <p:cNvSpPr/>
            <p:nvPr/>
          </p:nvSpPr>
          <p:spPr>
            <a:xfrm>
              <a:off x="-1" y="-1"/>
              <a:ext cx="421663" cy="45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" name="Freeform: Shape 24"/>
            <p:cNvSpPr/>
            <p:nvPr/>
          </p:nvSpPr>
          <p:spPr>
            <a:xfrm>
              <a:off x="1508844" y="392991"/>
              <a:ext cx="54662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12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321" t="20112" r="2336" b="1191"/>
          <a:stretch>
            <a:fillRect/>
          </a:stretch>
        </p:blipFill>
        <p:spPr>
          <a:xfrm>
            <a:off x="-1" y="0"/>
            <a:ext cx="620871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traight Connector 10"/>
          <p:cNvSpPr/>
          <p:nvPr/>
        </p:nvSpPr>
        <p:spPr>
          <a:xfrm>
            <a:off x="6691589" y="3907783"/>
            <a:ext cx="467725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Straight Connector 12"/>
          <p:cNvSpPr/>
          <p:nvPr/>
        </p:nvSpPr>
        <p:spPr>
          <a:xfrm>
            <a:off x="6691589" y="3125439"/>
            <a:ext cx="467725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Click to add title"/>
          <p:cNvSpPr txBox="1"/>
          <p:nvPr>
            <p:ph type="title" hasCustomPrompt="1"/>
          </p:nvPr>
        </p:nvSpPr>
        <p:spPr>
          <a:xfrm>
            <a:off x="6653210" y="541766"/>
            <a:ext cx="5486403" cy="2466976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124" name="Body Level One…"/>
          <p:cNvSpPr txBox="1"/>
          <p:nvPr>
            <p:ph type="body" sz="quarter" idx="1"/>
          </p:nvPr>
        </p:nvSpPr>
        <p:spPr>
          <a:xfrm>
            <a:off x="6653210" y="3149600"/>
            <a:ext cx="5486403" cy="723902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2400"/>
              </a:lnSpc>
              <a:spcBef>
                <a:spcPts val="0"/>
              </a:spcBef>
              <a:defRPr sz="2400"/>
            </a:lvl1pPr>
            <a:lvl2pPr>
              <a:lnSpc>
                <a:spcPts val="2400"/>
              </a:lnSpc>
              <a:spcBef>
                <a:spcPts val="0"/>
              </a:spcBef>
              <a:defRPr sz="2400"/>
            </a:lvl2pPr>
            <a:lvl3pPr>
              <a:lnSpc>
                <a:spcPts val="2400"/>
              </a:lnSpc>
              <a:spcBef>
                <a:spcPts val="0"/>
              </a:spcBef>
              <a:defRPr sz="2400"/>
            </a:lvl3pPr>
            <a:lvl4pPr>
              <a:lnSpc>
                <a:spcPts val="2400"/>
              </a:lnSpc>
              <a:spcBef>
                <a:spcPts val="0"/>
              </a:spcBef>
              <a:defRPr sz="2400"/>
            </a:lvl4pPr>
            <a:lvl5pPr>
              <a:lnSpc>
                <a:spcPts val="2400"/>
              </a:lnSpc>
              <a:spcBef>
                <a:spcPts val="0"/>
              </a:spcBef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7"/>
          <p:cNvSpPr/>
          <p:nvPr>
            <p:ph type="body" sz="quarter" idx="21"/>
          </p:nvPr>
        </p:nvSpPr>
        <p:spPr>
          <a:xfrm>
            <a:off x="6653210" y="4152900"/>
            <a:ext cx="5486403" cy="1104900"/>
          </a:xfrm>
          <a:prstGeom prst="rect">
            <a:avLst/>
          </a:prstGeom>
        </p:spPr>
        <p:txBody>
          <a:bodyPr anchor="t"/>
          <a:lstStyle/>
          <a:p>
            <a:pPr marL="227013" indent="-227013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pP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Slide Half Image Lef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4141" r="2584" b="0"/>
          <a:stretch>
            <a:fillRect/>
          </a:stretch>
        </p:blipFill>
        <p:spPr>
          <a:xfrm>
            <a:off x="468342" y="419098"/>
            <a:ext cx="5740372" cy="5981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traight Connector 10"/>
          <p:cNvSpPr/>
          <p:nvPr/>
        </p:nvSpPr>
        <p:spPr>
          <a:xfrm>
            <a:off x="6691589" y="3907783"/>
            <a:ext cx="467725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5" name="Straight Connector 12"/>
          <p:cNvSpPr/>
          <p:nvPr/>
        </p:nvSpPr>
        <p:spPr>
          <a:xfrm>
            <a:off x="6691589" y="3125439"/>
            <a:ext cx="467725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Click to add title"/>
          <p:cNvSpPr txBox="1"/>
          <p:nvPr>
            <p:ph type="title" hasCustomPrompt="1"/>
          </p:nvPr>
        </p:nvSpPr>
        <p:spPr>
          <a:xfrm>
            <a:off x="6653210" y="541766"/>
            <a:ext cx="5486403" cy="2466976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137" name="Body Level One…"/>
          <p:cNvSpPr txBox="1"/>
          <p:nvPr>
            <p:ph type="body" sz="quarter" idx="1"/>
          </p:nvPr>
        </p:nvSpPr>
        <p:spPr>
          <a:xfrm>
            <a:off x="6653210" y="3149600"/>
            <a:ext cx="5486403" cy="723902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2400"/>
              </a:lnSpc>
              <a:spcBef>
                <a:spcPts val="0"/>
              </a:spcBef>
              <a:defRPr sz="2400">
                <a:solidFill>
                  <a:schemeClr val="accent3"/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defRPr sz="2400">
                <a:solidFill>
                  <a:schemeClr val="accent3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defRPr sz="2400">
                <a:solidFill>
                  <a:schemeClr val="accent3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defRPr sz="2400">
                <a:solidFill>
                  <a:schemeClr val="accent3"/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defRPr sz="2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Text Placeholder 7"/>
          <p:cNvSpPr/>
          <p:nvPr>
            <p:ph type="body" sz="quarter" idx="21"/>
          </p:nvPr>
        </p:nvSpPr>
        <p:spPr>
          <a:xfrm>
            <a:off x="6653210" y="4152900"/>
            <a:ext cx="5486403" cy="1104900"/>
          </a:xfrm>
          <a:prstGeom prst="rect">
            <a:avLst/>
          </a:prstGeom>
        </p:spPr>
        <p:txBody>
          <a:bodyPr anchor="t"/>
          <a:lstStyle/>
          <a:p>
            <a:pPr marL="227013" indent="-227013">
              <a:buSzPct val="100000"/>
              <a:buFont typeface="Arial"/>
              <a:buChar char="»"/>
              <a:defRPr b="0" sz="2400">
                <a:solidFill>
                  <a:srgbClr val="000000"/>
                </a:solidFill>
              </a:defRPr>
            </a:pPr>
          </a:p>
        </p:txBody>
      </p:sp>
      <p:pic>
        <p:nvPicPr>
          <p:cNvPr id="13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18044" t="0" r="21082" b="0"/>
          <a:stretch>
            <a:fillRect/>
          </a:stretch>
        </p:blipFill>
        <p:spPr>
          <a:xfrm>
            <a:off x="-27263" y="68"/>
            <a:ext cx="6235978" cy="68578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Graphic 6"/>
          <p:cNvGrpSpPr/>
          <p:nvPr/>
        </p:nvGrpSpPr>
        <p:grpSpPr>
          <a:xfrm>
            <a:off x="6653378" y="5963294"/>
            <a:ext cx="1563507" cy="458737"/>
            <a:chOff x="0" y="0"/>
            <a:chExt cx="1563505" cy="458736"/>
          </a:xfrm>
        </p:grpSpPr>
        <p:sp>
          <p:nvSpPr>
            <p:cNvPr id="140" name="Freeform: Shape 19"/>
            <p:cNvSpPr/>
            <p:nvPr/>
          </p:nvSpPr>
          <p:spPr>
            <a:xfrm>
              <a:off x="483896" y="8732"/>
              <a:ext cx="545597" cy="43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" name="Freeform: Shape 20"/>
            <p:cNvSpPr/>
            <p:nvPr/>
          </p:nvSpPr>
          <p:spPr>
            <a:xfrm>
              <a:off x="1090702" y="8787"/>
              <a:ext cx="44520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" name="Freeform: Shape 22"/>
            <p:cNvSpPr/>
            <p:nvPr/>
          </p:nvSpPr>
          <p:spPr>
            <a:xfrm>
              <a:off x="-1" y="-1"/>
              <a:ext cx="421663" cy="45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3" name="Freeform: Shape 25"/>
            <p:cNvSpPr/>
            <p:nvPr/>
          </p:nvSpPr>
          <p:spPr>
            <a:xfrm>
              <a:off x="1508844" y="392991"/>
              <a:ext cx="54662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 Half Image Righ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aphic 6"/>
          <p:cNvGrpSpPr/>
          <p:nvPr/>
        </p:nvGrpSpPr>
        <p:grpSpPr>
          <a:xfrm>
            <a:off x="445383" y="5963294"/>
            <a:ext cx="1563506" cy="458737"/>
            <a:chOff x="0" y="0"/>
            <a:chExt cx="1563505" cy="458736"/>
          </a:xfrm>
        </p:grpSpPr>
        <p:sp>
          <p:nvSpPr>
            <p:cNvPr id="152" name="Freeform: Shape 19"/>
            <p:cNvSpPr/>
            <p:nvPr/>
          </p:nvSpPr>
          <p:spPr>
            <a:xfrm>
              <a:off x="483896" y="8732"/>
              <a:ext cx="545597" cy="43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53" y="17996"/>
                  </a:moveTo>
                  <a:lnTo>
                    <a:pt x="20653" y="3404"/>
                  </a:lnTo>
                  <a:cubicBezTo>
                    <a:pt x="20749" y="2014"/>
                    <a:pt x="21589" y="1867"/>
                    <a:pt x="21589" y="1867"/>
                  </a:cubicBezTo>
                  <a:lnTo>
                    <a:pt x="21589" y="0"/>
                  </a:lnTo>
                  <a:lnTo>
                    <a:pt x="16961" y="0"/>
                  </a:lnTo>
                  <a:lnTo>
                    <a:pt x="10799" y="7371"/>
                  </a:lnTo>
                  <a:lnTo>
                    <a:pt x="4628" y="29"/>
                  </a:lnTo>
                  <a:lnTo>
                    <a:pt x="17" y="29"/>
                  </a:lnTo>
                  <a:lnTo>
                    <a:pt x="17" y="1897"/>
                  </a:lnTo>
                  <a:cubicBezTo>
                    <a:pt x="17" y="1897"/>
                    <a:pt x="913" y="2227"/>
                    <a:pt x="936" y="3260"/>
                  </a:cubicBezTo>
                  <a:lnTo>
                    <a:pt x="936" y="18284"/>
                  </a:lnTo>
                  <a:cubicBezTo>
                    <a:pt x="840" y="19669"/>
                    <a:pt x="0" y="19733"/>
                    <a:pt x="0" y="19733"/>
                  </a:cubicBezTo>
                  <a:lnTo>
                    <a:pt x="0" y="21600"/>
                  </a:lnTo>
                  <a:lnTo>
                    <a:pt x="6158" y="21587"/>
                  </a:lnTo>
                  <a:lnTo>
                    <a:pt x="6158" y="19647"/>
                  </a:lnTo>
                  <a:cubicBezTo>
                    <a:pt x="6158" y="19647"/>
                    <a:pt x="5215" y="19573"/>
                    <a:pt x="5213" y="18012"/>
                  </a:cubicBezTo>
                  <a:lnTo>
                    <a:pt x="5213" y="8408"/>
                  </a:lnTo>
                  <a:lnTo>
                    <a:pt x="10409" y="14573"/>
                  </a:lnTo>
                  <a:lnTo>
                    <a:pt x="10801" y="15051"/>
                  </a:lnTo>
                  <a:lnTo>
                    <a:pt x="16372" y="8408"/>
                  </a:lnTo>
                  <a:lnTo>
                    <a:pt x="16372" y="18335"/>
                  </a:lnTo>
                  <a:cubicBezTo>
                    <a:pt x="16258" y="19669"/>
                    <a:pt x="15442" y="19733"/>
                    <a:pt x="15442" y="19733"/>
                  </a:cubicBezTo>
                  <a:lnTo>
                    <a:pt x="15442" y="21600"/>
                  </a:lnTo>
                  <a:lnTo>
                    <a:pt x="21600" y="21600"/>
                  </a:lnTo>
                  <a:lnTo>
                    <a:pt x="21600" y="19637"/>
                  </a:lnTo>
                  <a:cubicBezTo>
                    <a:pt x="21600" y="19637"/>
                    <a:pt x="20653" y="19562"/>
                    <a:pt x="20653" y="179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3" name="Freeform: Shape 20"/>
            <p:cNvSpPr/>
            <p:nvPr/>
          </p:nvSpPr>
          <p:spPr>
            <a:xfrm>
              <a:off x="1090702" y="8787"/>
              <a:ext cx="44520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59" y="3"/>
                  </a:moveTo>
                  <a:lnTo>
                    <a:pt x="14095" y="3"/>
                  </a:lnTo>
                  <a:lnTo>
                    <a:pt x="14095" y="1842"/>
                  </a:lnTo>
                  <a:cubicBezTo>
                    <a:pt x="14095" y="1842"/>
                    <a:pt x="15190" y="2171"/>
                    <a:pt x="15222" y="3186"/>
                  </a:cubicBezTo>
                  <a:lnTo>
                    <a:pt x="15222" y="11794"/>
                  </a:lnTo>
                  <a:cubicBezTo>
                    <a:pt x="15222" y="14795"/>
                    <a:pt x="14088" y="16732"/>
                    <a:pt x="10965" y="16732"/>
                  </a:cubicBezTo>
                  <a:cubicBezTo>
                    <a:pt x="7938" y="16732"/>
                    <a:pt x="6378" y="14856"/>
                    <a:pt x="6378" y="11794"/>
                  </a:cubicBezTo>
                  <a:lnTo>
                    <a:pt x="6378" y="3606"/>
                  </a:lnTo>
                  <a:cubicBezTo>
                    <a:pt x="6378" y="1956"/>
                    <a:pt x="7536" y="1824"/>
                    <a:pt x="7536" y="1824"/>
                  </a:cubicBezTo>
                  <a:lnTo>
                    <a:pt x="7536" y="0"/>
                  </a:lnTo>
                  <a:lnTo>
                    <a:pt x="0" y="0"/>
                  </a:lnTo>
                  <a:lnTo>
                    <a:pt x="0" y="1840"/>
                  </a:lnTo>
                  <a:cubicBezTo>
                    <a:pt x="0" y="1840"/>
                    <a:pt x="1098" y="2168"/>
                    <a:pt x="1126" y="3186"/>
                  </a:cubicBezTo>
                  <a:lnTo>
                    <a:pt x="1126" y="12138"/>
                  </a:lnTo>
                  <a:cubicBezTo>
                    <a:pt x="1126" y="17639"/>
                    <a:pt x="4624" y="21600"/>
                    <a:pt x="10960" y="21600"/>
                  </a:cubicBezTo>
                  <a:cubicBezTo>
                    <a:pt x="17391" y="21600"/>
                    <a:pt x="20460" y="17226"/>
                    <a:pt x="20460" y="12138"/>
                  </a:cubicBezTo>
                  <a:lnTo>
                    <a:pt x="20460" y="3285"/>
                  </a:lnTo>
                  <a:cubicBezTo>
                    <a:pt x="20602" y="1987"/>
                    <a:pt x="21600" y="1829"/>
                    <a:pt x="21600" y="1829"/>
                  </a:cubicBezTo>
                  <a:lnTo>
                    <a:pt x="21600" y="5"/>
                  </a:lnTo>
                  <a:lnTo>
                    <a:pt x="18659" y="5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4" name="Freeform: Shape 22"/>
            <p:cNvSpPr/>
            <p:nvPr/>
          </p:nvSpPr>
          <p:spPr>
            <a:xfrm>
              <a:off x="-1" y="-1"/>
              <a:ext cx="421663" cy="45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10622" y="5"/>
                  </a:moveTo>
                  <a:cubicBezTo>
                    <a:pt x="9648" y="5"/>
                    <a:pt x="8115" y="64"/>
                    <a:pt x="7281" y="156"/>
                  </a:cubicBezTo>
                  <a:cubicBezTo>
                    <a:pt x="3831" y="547"/>
                    <a:pt x="0" y="2454"/>
                    <a:pt x="0" y="6475"/>
                  </a:cubicBezTo>
                  <a:cubicBezTo>
                    <a:pt x="0" y="9330"/>
                    <a:pt x="1371" y="11151"/>
                    <a:pt x="4745" y="11928"/>
                  </a:cubicBezTo>
                  <a:cubicBezTo>
                    <a:pt x="8584" y="12811"/>
                    <a:pt x="11963" y="12811"/>
                    <a:pt x="13795" y="13105"/>
                  </a:cubicBezTo>
                  <a:cubicBezTo>
                    <a:pt x="15627" y="13399"/>
                    <a:pt x="16008" y="14316"/>
                    <a:pt x="15928" y="15205"/>
                  </a:cubicBezTo>
                  <a:cubicBezTo>
                    <a:pt x="15849" y="16093"/>
                    <a:pt x="14670" y="16658"/>
                    <a:pt x="13715" y="16862"/>
                  </a:cubicBezTo>
                  <a:cubicBezTo>
                    <a:pt x="12615" y="17021"/>
                    <a:pt x="11502" y="17100"/>
                    <a:pt x="10389" y="17097"/>
                  </a:cubicBezTo>
                  <a:cubicBezTo>
                    <a:pt x="9333" y="17103"/>
                    <a:pt x="8280" y="17006"/>
                    <a:pt x="7246" y="16809"/>
                  </a:cubicBezTo>
                  <a:cubicBezTo>
                    <a:pt x="5796" y="16504"/>
                    <a:pt x="4564" y="15621"/>
                    <a:pt x="3875" y="14395"/>
                  </a:cubicBezTo>
                  <a:lnTo>
                    <a:pt x="389" y="14423"/>
                  </a:lnTo>
                  <a:lnTo>
                    <a:pt x="417" y="21000"/>
                  </a:lnTo>
                  <a:lnTo>
                    <a:pt x="2337" y="21000"/>
                  </a:lnTo>
                  <a:cubicBezTo>
                    <a:pt x="2451" y="20591"/>
                    <a:pt x="2838" y="20299"/>
                    <a:pt x="3291" y="20280"/>
                  </a:cubicBezTo>
                  <a:cubicBezTo>
                    <a:pt x="3433" y="20282"/>
                    <a:pt x="3573" y="20303"/>
                    <a:pt x="3708" y="20343"/>
                  </a:cubicBezTo>
                  <a:cubicBezTo>
                    <a:pt x="5477" y="21051"/>
                    <a:pt x="8299" y="21528"/>
                    <a:pt x="10109" y="21582"/>
                  </a:cubicBezTo>
                  <a:cubicBezTo>
                    <a:pt x="10452" y="21582"/>
                    <a:pt x="10786" y="21600"/>
                    <a:pt x="11113" y="21600"/>
                  </a:cubicBezTo>
                  <a:cubicBezTo>
                    <a:pt x="13510" y="21600"/>
                    <a:pt x="16123" y="21291"/>
                    <a:pt x="17903" y="20282"/>
                  </a:cubicBezTo>
                  <a:cubicBezTo>
                    <a:pt x="19683" y="19273"/>
                    <a:pt x="21109" y="17674"/>
                    <a:pt x="21345" y="15051"/>
                  </a:cubicBezTo>
                  <a:cubicBezTo>
                    <a:pt x="21600" y="12214"/>
                    <a:pt x="19699" y="9353"/>
                    <a:pt x="15311" y="8595"/>
                  </a:cubicBezTo>
                  <a:cubicBezTo>
                    <a:pt x="11524" y="7941"/>
                    <a:pt x="9434" y="7938"/>
                    <a:pt x="7989" y="7726"/>
                  </a:cubicBezTo>
                  <a:cubicBezTo>
                    <a:pt x="6544" y="7514"/>
                    <a:pt x="5395" y="6975"/>
                    <a:pt x="5356" y="6176"/>
                  </a:cubicBezTo>
                  <a:cubicBezTo>
                    <a:pt x="5318" y="5410"/>
                    <a:pt x="6247" y="4899"/>
                    <a:pt x="7328" y="4628"/>
                  </a:cubicBezTo>
                  <a:cubicBezTo>
                    <a:pt x="8544" y="4381"/>
                    <a:pt x="9786" y="4262"/>
                    <a:pt x="11030" y="4270"/>
                  </a:cubicBezTo>
                  <a:cubicBezTo>
                    <a:pt x="12196" y="4270"/>
                    <a:pt x="13359" y="4395"/>
                    <a:pt x="14494" y="4641"/>
                  </a:cubicBezTo>
                  <a:cubicBezTo>
                    <a:pt x="15507" y="4871"/>
                    <a:pt x="16430" y="5362"/>
                    <a:pt x="17157" y="6058"/>
                  </a:cubicBezTo>
                  <a:cubicBezTo>
                    <a:pt x="17275" y="6058"/>
                    <a:pt x="20270" y="5997"/>
                    <a:pt x="20270" y="5997"/>
                  </a:cubicBezTo>
                  <a:lnTo>
                    <a:pt x="20270" y="406"/>
                  </a:lnTo>
                  <a:lnTo>
                    <a:pt x="18624" y="406"/>
                  </a:lnTo>
                  <a:cubicBezTo>
                    <a:pt x="18624" y="406"/>
                    <a:pt x="18457" y="843"/>
                    <a:pt x="17730" y="843"/>
                  </a:cubicBezTo>
                  <a:cubicBezTo>
                    <a:pt x="17627" y="842"/>
                    <a:pt x="17525" y="834"/>
                    <a:pt x="17423" y="820"/>
                  </a:cubicBezTo>
                  <a:cubicBezTo>
                    <a:pt x="15204" y="291"/>
                    <a:pt x="12924" y="15"/>
                    <a:pt x="1063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5" name="Freeform: Shape 27"/>
            <p:cNvSpPr/>
            <p:nvPr/>
          </p:nvSpPr>
          <p:spPr>
            <a:xfrm>
              <a:off x="1508844" y="392991"/>
              <a:ext cx="54662" cy="5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fill="norm" stroke="1" extrusionOk="0">
                  <a:moveTo>
                    <a:pt x="21483" y="10664"/>
                  </a:moveTo>
                  <a:cubicBezTo>
                    <a:pt x="21542" y="16612"/>
                    <a:pt x="16781" y="21482"/>
                    <a:pt x="10848" y="21541"/>
                  </a:cubicBezTo>
                  <a:cubicBezTo>
                    <a:pt x="4916" y="21600"/>
                    <a:pt x="59" y="16826"/>
                    <a:pt x="1" y="10877"/>
                  </a:cubicBezTo>
                  <a:cubicBezTo>
                    <a:pt x="-58" y="4929"/>
                    <a:pt x="4703" y="59"/>
                    <a:pt x="10636" y="0"/>
                  </a:cubicBezTo>
                  <a:cubicBezTo>
                    <a:pt x="10671" y="0"/>
                    <a:pt x="10706" y="0"/>
                    <a:pt x="10742" y="0"/>
                  </a:cubicBezTo>
                  <a:cubicBezTo>
                    <a:pt x="16628" y="11"/>
                    <a:pt x="21413" y="4762"/>
                    <a:pt x="21483" y="10664"/>
                  </a:cubicBezTo>
                  <a:close/>
                  <a:moveTo>
                    <a:pt x="19760" y="10664"/>
                  </a:moveTo>
                  <a:cubicBezTo>
                    <a:pt x="19608" y="5672"/>
                    <a:pt x="15448" y="1749"/>
                    <a:pt x="10469" y="1902"/>
                  </a:cubicBezTo>
                  <a:cubicBezTo>
                    <a:pt x="5491" y="2056"/>
                    <a:pt x="1578" y="6227"/>
                    <a:pt x="1731" y="11219"/>
                  </a:cubicBezTo>
                  <a:cubicBezTo>
                    <a:pt x="1881" y="16101"/>
                    <a:pt x="5870" y="19982"/>
                    <a:pt x="10742" y="19985"/>
                  </a:cubicBezTo>
                  <a:cubicBezTo>
                    <a:pt x="15722" y="19987"/>
                    <a:pt x="19762" y="15940"/>
                    <a:pt x="19765" y="10946"/>
                  </a:cubicBezTo>
                  <a:cubicBezTo>
                    <a:pt x="19765" y="10852"/>
                    <a:pt x="19763" y="10758"/>
                    <a:pt x="19760" y="10664"/>
                  </a:cubicBezTo>
                  <a:close/>
                  <a:moveTo>
                    <a:pt x="8487" y="17063"/>
                  </a:moveTo>
                  <a:lnTo>
                    <a:pt x="6764" y="17063"/>
                  </a:lnTo>
                  <a:lnTo>
                    <a:pt x="6764" y="4266"/>
                  </a:lnTo>
                  <a:lnTo>
                    <a:pt x="11656" y="4266"/>
                  </a:lnTo>
                  <a:cubicBezTo>
                    <a:pt x="14506" y="4266"/>
                    <a:pt x="15783" y="5524"/>
                    <a:pt x="15783" y="7806"/>
                  </a:cubicBezTo>
                  <a:cubicBezTo>
                    <a:pt x="15856" y="9583"/>
                    <a:pt x="14581" y="11129"/>
                    <a:pt x="12826" y="11389"/>
                  </a:cubicBezTo>
                  <a:lnTo>
                    <a:pt x="16399" y="17063"/>
                  </a:lnTo>
                  <a:lnTo>
                    <a:pt x="14421" y="17063"/>
                  </a:lnTo>
                  <a:lnTo>
                    <a:pt x="10954" y="11389"/>
                  </a:lnTo>
                  <a:lnTo>
                    <a:pt x="8487" y="11389"/>
                  </a:lnTo>
                  <a:close/>
                  <a:moveTo>
                    <a:pt x="10508" y="9918"/>
                  </a:moveTo>
                  <a:cubicBezTo>
                    <a:pt x="12167" y="9918"/>
                    <a:pt x="14039" y="9918"/>
                    <a:pt x="14039" y="7785"/>
                  </a:cubicBezTo>
                  <a:cubicBezTo>
                    <a:pt x="14039" y="5993"/>
                    <a:pt x="12613" y="5652"/>
                    <a:pt x="11273" y="5652"/>
                  </a:cubicBezTo>
                  <a:lnTo>
                    <a:pt x="8487" y="5652"/>
                  </a:lnTo>
                  <a:lnTo>
                    <a:pt x="8487" y="99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57" name="Straight Connector 10"/>
          <p:cNvSpPr/>
          <p:nvPr/>
        </p:nvSpPr>
        <p:spPr>
          <a:xfrm>
            <a:off x="486732" y="3907783"/>
            <a:ext cx="467725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Straight Connector 12"/>
          <p:cNvSpPr/>
          <p:nvPr/>
        </p:nvSpPr>
        <p:spPr>
          <a:xfrm>
            <a:off x="486732" y="3125439"/>
            <a:ext cx="467725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Body Level One…"/>
          <p:cNvSpPr txBox="1"/>
          <p:nvPr>
            <p:ph type="body" sz="quarter" idx="1" hasCustomPrompt="1"/>
          </p:nvPr>
        </p:nvSpPr>
        <p:spPr>
          <a:xfrm>
            <a:off x="450764" y="3137018"/>
            <a:ext cx="5368313" cy="730241"/>
          </a:xfrm>
          <a:prstGeom prst="rect">
            <a:avLst/>
          </a:prstGeom>
        </p:spPr>
        <p:txBody>
          <a:bodyPr anchor="ctr"/>
          <a:lstStyle>
            <a:lvl1pPr marL="171450" indent="-171450">
              <a:lnSpc>
                <a:spcPct val="100000"/>
              </a:lnSpc>
              <a:spcBef>
                <a:spcPts val="0"/>
              </a:spcBef>
              <a:defRPr sz="2400"/>
            </a:lvl1pPr>
            <a:lvl2pPr marL="530225" indent="-273050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/>
            </a:lvl2pPr>
            <a:lvl3pPr marL="740832" indent="-226482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/>
            </a:lvl3pPr>
            <a:lvl4pPr marL="1076325" indent="-304800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/>
            </a:lvl4pPr>
            <a:lvl5pPr marL="1281112" indent="-252412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2400"/>
            </a:lvl5pPr>
          </a:lstStyle>
          <a:p>
            <a:pPr/>
            <a:r>
              <a:t>Click to add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0" name="Text Placeholder 2"/>
          <p:cNvSpPr/>
          <p:nvPr>
            <p:ph type="body" sz="quarter" idx="21" hasCustomPrompt="1"/>
          </p:nvPr>
        </p:nvSpPr>
        <p:spPr>
          <a:xfrm>
            <a:off x="450766" y="4101307"/>
            <a:ext cx="5368310" cy="101588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b="0" i="1"/>
            </a:lvl1pPr>
          </a:lstStyle>
          <a:p>
            <a:pPr/>
            <a:r>
              <a:t>Click to add information</a:t>
            </a:r>
          </a:p>
        </p:txBody>
      </p:sp>
      <p:sp>
        <p:nvSpPr>
          <p:cNvPr id="161" name="Click to add title"/>
          <p:cNvSpPr txBox="1"/>
          <p:nvPr>
            <p:ph type="title" hasCustomPrompt="1"/>
          </p:nvPr>
        </p:nvSpPr>
        <p:spPr>
          <a:xfrm>
            <a:off x="450764" y="541766"/>
            <a:ext cx="5368313" cy="2466976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pic>
        <p:nvPicPr>
          <p:cNvPr id="162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rcRect l="14116" t="1" r="25092" b="1"/>
          <a:stretch>
            <a:fillRect/>
          </a:stretch>
        </p:blipFill>
        <p:spPr>
          <a:xfrm>
            <a:off x="5942012" y="-11499"/>
            <a:ext cx="6246815" cy="6869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-3313"/>
            <a:ext cx="12188829" cy="686131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lick to add title"/>
          <p:cNvSpPr txBox="1"/>
          <p:nvPr>
            <p:ph type="title" hasCustomPrompt="1"/>
          </p:nvPr>
        </p:nvSpPr>
        <p:spPr>
          <a:xfrm>
            <a:off x="722312" y="290287"/>
            <a:ext cx="11332496" cy="1264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4" name="Body Level One…"/>
          <p:cNvSpPr txBox="1"/>
          <p:nvPr>
            <p:ph type="body" idx="1" hasCustomPrompt="1"/>
          </p:nvPr>
        </p:nvSpPr>
        <p:spPr>
          <a:xfrm>
            <a:off x="734382" y="1586492"/>
            <a:ext cx="11306638" cy="389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Straight Connector 11"/>
          <p:cNvSpPr/>
          <p:nvPr/>
        </p:nvSpPr>
        <p:spPr>
          <a:xfrm>
            <a:off x="740013" y="1575788"/>
            <a:ext cx="453192" cy="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0" name="Group 4"/>
          <p:cNvGrpSpPr/>
          <p:nvPr/>
        </p:nvGrpSpPr>
        <p:grpSpPr>
          <a:xfrm>
            <a:off x="712785" y="5595194"/>
            <a:ext cx="1784230" cy="526208"/>
            <a:chOff x="-1" y="0"/>
            <a:chExt cx="1784228" cy="526207"/>
          </a:xfrm>
        </p:grpSpPr>
        <p:sp>
          <p:nvSpPr>
            <p:cNvPr id="6" name="Freeform 5"/>
            <p:cNvSpPr/>
            <p:nvPr/>
          </p:nvSpPr>
          <p:spPr>
            <a:xfrm>
              <a:off x="553058" y="10910"/>
              <a:ext cx="623560" cy="50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7" y="0"/>
                  </a:moveTo>
                  <a:cubicBezTo>
                    <a:pt x="20638" y="0"/>
                    <a:pt x="20638" y="0"/>
                    <a:pt x="20638" y="0"/>
                  </a:cubicBezTo>
                  <a:cubicBezTo>
                    <a:pt x="17857" y="0"/>
                    <a:pt x="17857" y="0"/>
                    <a:pt x="17857" y="0"/>
                  </a:cubicBezTo>
                  <a:cubicBezTo>
                    <a:pt x="16949" y="0"/>
                    <a:pt x="16949" y="0"/>
                    <a:pt x="16949" y="0"/>
                  </a:cubicBezTo>
                  <a:cubicBezTo>
                    <a:pt x="10800" y="7356"/>
                    <a:pt x="10800" y="7356"/>
                    <a:pt x="10800" y="7356"/>
                  </a:cubicBezTo>
                  <a:cubicBezTo>
                    <a:pt x="4651" y="0"/>
                    <a:pt x="4651" y="0"/>
                    <a:pt x="4651" y="0"/>
                  </a:cubicBezTo>
                  <a:cubicBezTo>
                    <a:pt x="3743" y="0"/>
                    <a:pt x="3743" y="0"/>
                    <a:pt x="3743" y="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872"/>
                    <a:pt x="53" y="1872"/>
                    <a:pt x="53" y="1872"/>
                  </a:cubicBezTo>
                  <a:cubicBezTo>
                    <a:pt x="53" y="1872"/>
                    <a:pt x="909" y="2207"/>
                    <a:pt x="962" y="3210"/>
                  </a:cubicBezTo>
                  <a:cubicBezTo>
                    <a:pt x="962" y="18323"/>
                    <a:pt x="962" y="18323"/>
                    <a:pt x="962" y="18323"/>
                  </a:cubicBezTo>
                  <a:cubicBezTo>
                    <a:pt x="855" y="19661"/>
                    <a:pt x="0" y="19728"/>
                    <a:pt x="0" y="19728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149" y="21600"/>
                    <a:pt x="6149" y="21600"/>
                    <a:pt x="6149" y="21600"/>
                  </a:cubicBezTo>
                  <a:cubicBezTo>
                    <a:pt x="6149" y="19661"/>
                    <a:pt x="6149" y="19661"/>
                    <a:pt x="6149" y="19661"/>
                  </a:cubicBezTo>
                  <a:cubicBezTo>
                    <a:pt x="6149" y="19661"/>
                    <a:pt x="5240" y="19594"/>
                    <a:pt x="5240" y="18056"/>
                  </a:cubicBezTo>
                  <a:cubicBezTo>
                    <a:pt x="5240" y="8359"/>
                    <a:pt x="5240" y="8359"/>
                    <a:pt x="5240" y="8359"/>
                  </a:cubicBezTo>
                  <a:cubicBezTo>
                    <a:pt x="10426" y="14578"/>
                    <a:pt x="10426" y="14578"/>
                    <a:pt x="10426" y="14578"/>
                  </a:cubicBezTo>
                  <a:cubicBezTo>
                    <a:pt x="10800" y="15046"/>
                    <a:pt x="10800" y="15046"/>
                    <a:pt x="10800" y="15046"/>
                  </a:cubicBezTo>
                  <a:cubicBezTo>
                    <a:pt x="16360" y="8359"/>
                    <a:pt x="16360" y="8359"/>
                    <a:pt x="16360" y="8359"/>
                  </a:cubicBezTo>
                  <a:cubicBezTo>
                    <a:pt x="16360" y="18323"/>
                    <a:pt x="16360" y="18323"/>
                    <a:pt x="16360" y="18323"/>
                  </a:cubicBezTo>
                  <a:cubicBezTo>
                    <a:pt x="16253" y="19661"/>
                    <a:pt x="15451" y="19728"/>
                    <a:pt x="15451" y="19728"/>
                  </a:cubicBezTo>
                  <a:cubicBezTo>
                    <a:pt x="15451" y="21600"/>
                    <a:pt x="15451" y="21600"/>
                    <a:pt x="15451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17857" y="21600"/>
                    <a:pt x="17857" y="21600"/>
                    <a:pt x="1785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9661"/>
                    <a:pt x="21600" y="19661"/>
                    <a:pt x="21600" y="19661"/>
                  </a:cubicBezTo>
                  <a:cubicBezTo>
                    <a:pt x="21600" y="19661"/>
                    <a:pt x="20638" y="19594"/>
                    <a:pt x="20638" y="18056"/>
                  </a:cubicBezTo>
                  <a:cubicBezTo>
                    <a:pt x="20638" y="18056"/>
                    <a:pt x="20638" y="18056"/>
                    <a:pt x="20638" y="18056"/>
                  </a:cubicBezTo>
                  <a:cubicBezTo>
                    <a:pt x="20638" y="3411"/>
                    <a:pt x="20638" y="3411"/>
                    <a:pt x="20638" y="3411"/>
                  </a:cubicBezTo>
                  <a:cubicBezTo>
                    <a:pt x="20745" y="2006"/>
                    <a:pt x="21547" y="1872"/>
                    <a:pt x="21547" y="1872"/>
                  </a:cubicBezTo>
                  <a:cubicBezTo>
                    <a:pt x="21547" y="0"/>
                    <a:pt x="21547" y="0"/>
                    <a:pt x="2154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" name="Freeform 6"/>
            <p:cNvSpPr/>
            <p:nvPr/>
          </p:nvSpPr>
          <p:spPr>
            <a:xfrm>
              <a:off x="1245433" y="10909"/>
              <a:ext cx="507743" cy="510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46" y="0"/>
                  </a:moveTo>
                  <a:cubicBezTo>
                    <a:pt x="15232" y="0"/>
                    <a:pt x="15232" y="0"/>
                    <a:pt x="15232" y="0"/>
                  </a:cubicBezTo>
                  <a:cubicBezTo>
                    <a:pt x="14116" y="0"/>
                    <a:pt x="14116" y="0"/>
                    <a:pt x="14116" y="0"/>
                  </a:cubicBezTo>
                  <a:cubicBezTo>
                    <a:pt x="14116" y="1838"/>
                    <a:pt x="14116" y="1838"/>
                    <a:pt x="14116" y="1838"/>
                  </a:cubicBezTo>
                  <a:cubicBezTo>
                    <a:pt x="14116" y="1838"/>
                    <a:pt x="15166" y="2167"/>
                    <a:pt x="15232" y="3151"/>
                  </a:cubicBezTo>
                  <a:cubicBezTo>
                    <a:pt x="15232" y="11752"/>
                    <a:pt x="15232" y="11752"/>
                    <a:pt x="15232" y="11752"/>
                  </a:cubicBezTo>
                  <a:cubicBezTo>
                    <a:pt x="15232" y="14772"/>
                    <a:pt x="14116" y="16676"/>
                    <a:pt x="10964" y="16676"/>
                  </a:cubicBezTo>
                  <a:cubicBezTo>
                    <a:pt x="7944" y="16676"/>
                    <a:pt x="6368" y="14838"/>
                    <a:pt x="6368" y="11752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3611"/>
                    <a:pt x="6368" y="3611"/>
                    <a:pt x="6368" y="3611"/>
                  </a:cubicBezTo>
                  <a:cubicBezTo>
                    <a:pt x="6368" y="1970"/>
                    <a:pt x="7550" y="1838"/>
                    <a:pt x="7550" y="1838"/>
                  </a:cubicBezTo>
                  <a:cubicBezTo>
                    <a:pt x="7550" y="0"/>
                    <a:pt x="7550" y="0"/>
                    <a:pt x="7550" y="0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4530" y="0"/>
                    <a:pt x="4530" y="0"/>
                    <a:pt x="4530" y="0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1838"/>
                    <a:pt x="1116" y="2167"/>
                    <a:pt x="1116" y="3151"/>
                  </a:cubicBezTo>
                  <a:cubicBezTo>
                    <a:pt x="1116" y="3151"/>
                    <a:pt x="1116" y="3151"/>
                    <a:pt x="1116" y="3151"/>
                  </a:cubicBezTo>
                  <a:cubicBezTo>
                    <a:pt x="1116" y="12080"/>
                    <a:pt x="1116" y="12080"/>
                    <a:pt x="1116" y="12080"/>
                  </a:cubicBezTo>
                  <a:cubicBezTo>
                    <a:pt x="1116" y="17595"/>
                    <a:pt x="4596" y="21600"/>
                    <a:pt x="10964" y="21600"/>
                  </a:cubicBezTo>
                  <a:cubicBezTo>
                    <a:pt x="17398" y="21600"/>
                    <a:pt x="20484" y="17201"/>
                    <a:pt x="20484" y="12080"/>
                  </a:cubicBezTo>
                  <a:cubicBezTo>
                    <a:pt x="20484" y="3283"/>
                    <a:pt x="20484" y="3283"/>
                    <a:pt x="20484" y="3283"/>
                  </a:cubicBezTo>
                  <a:cubicBezTo>
                    <a:pt x="20615" y="1970"/>
                    <a:pt x="21600" y="1838"/>
                    <a:pt x="21600" y="18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84" y="0"/>
                    <a:pt x="20484" y="0"/>
                    <a:pt x="20484" y="0"/>
                  </a:cubicBezTo>
                  <a:cubicBezTo>
                    <a:pt x="18646" y="0"/>
                    <a:pt x="18646" y="0"/>
                    <a:pt x="18646" y="0"/>
                  </a:cubicBezTo>
                  <a:cubicBezTo>
                    <a:pt x="18646" y="0"/>
                    <a:pt x="18646" y="0"/>
                    <a:pt x="1864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" name="Freeform 7"/>
            <p:cNvSpPr/>
            <p:nvPr/>
          </p:nvSpPr>
          <p:spPr>
            <a:xfrm>
              <a:off x="-2" y="-1"/>
              <a:ext cx="482460" cy="526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fill="norm" stroke="1" extrusionOk="0">
                  <a:moveTo>
                    <a:pt x="10629" y="0"/>
                  </a:moveTo>
                  <a:cubicBezTo>
                    <a:pt x="9669" y="0"/>
                    <a:pt x="8160" y="64"/>
                    <a:pt x="7337" y="191"/>
                  </a:cubicBezTo>
                  <a:cubicBezTo>
                    <a:pt x="3840" y="573"/>
                    <a:pt x="0" y="2485"/>
                    <a:pt x="0" y="6499"/>
                  </a:cubicBezTo>
                  <a:cubicBezTo>
                    <a:pt x="0" y="9303"/>
                    <a:pt x="1371" y="11150"/>
                    <a:pt x="4800" y="11915"/>
                  </a:cubicBezTo>
                  <a:cubicBezTo>
                    <a:pt x="8640" y="12807"/>
                    <a:pt x="12000" y="12807"/>
                    <a:pt x="13851" y="13062"/>
                  </a:cubicBezTo>
                  <a:cubicBezTo>
                    <a:pt x="15634" y="13381"/>
                    <a:pt x="16046" y="14273"/>
                    <a:pt x="15977" y="15165"/>
                  </a:cubicBezTo>
                  <a:cubicBezTo>
                    <a:pt x="15909" y="16057"/>
                    <a:pt x="14674" y="16630"/>
                    <a:pt x="13714" y="16821"/>
                  </a:cubicBezTo>
                  <a:cubicBezTo>
                    <a:pt x="13166" y="16949"/>
                    <a:pt x="11520" y="17076"/>
                    <a:pt x="10423" y="17076"/>
                  </a:cubicBezTo>
                  <a:cubicBezTo>
                    <a:pt x="9463" y="17076"/>
                    <a:pt x="8229" y="17012"/>
                    <a:pt x="7269" y="16821"/>
                  </a:cubicBezTo>
                  <a:cubicBezTo>
                    <a:pt x="4800" y="16248"/>
                    <a:pt x="3909" y="14400"/>
                    <a:pt x="3909" y="14400"/>
                  </a:cubicBezTo>
                  <a:cubicBezTo>
                    <a:pt x="411" y="14400"/>
                    <a:pt x="411" y="14400"/>
                    <a:pt x="411" y="14400"/>
                  </a:cubicBezTo>
                  <a:cubicBezTo>
                    <a:pt x="480" y="20963"/>
                    <a:pt x="480" y="20963"/>
                    <a:pt x="480" y="20963"/>
                  </a:cubicBezTo>
                  <a:cubicBezTo>
                    <a:pt x="2331" y="20963"/>
                    <a:pt x="2331" y="20963"/>
                    <a:pt x="2331" y="20963"/>
                  </a:cubicBezTo>
                  <a:cubicBezTo>
                    <a:pt x="2331" y="20963"/>
                    <a:pt x="2537" y="20262"/>
                    <a:pt x="3291" y="20262"/>
                  </a:cubicBezTo>
                  <a:cubicBezTo>
                    <a:pt x="3429" y="20262"/>
                    <a:pt x="3566" y="20262"/>
                    <a:pt x="3703" y="20326"/>
                  </a:cubicBezTo>
                  <a:cubicBezTo>
                    <a:pt x="5486" y="21027"/>
                    <a:pt x="8297" y="21536"/>
                    <a:pt x="10149" y="21536"/>
                  </a:cubicBezTo>
                  <a:cubicBezTo>
                    <a:pt x="10491" y="21600"/>
                    <a:pt x="10834" y="21600"/>
                    <a:pt x="11109" y="21600"/>
                  </a:cubicBezTo>
                  <a:cubicBezTo>
                    <a:pt x="13509" y="21600"/>
                    <a:pt x="16183" y="21281"/>
                    <a:pt x="17966" y="20262"/>
                  </a:cubicBezTo>
                  <a:cubicBezTo>
                    <a:pt x="19680" y="19242"/>
                    <a:pt x="21120" y="17650"/>
                    <a:pt x="21394" y="15037"/>
                  </a:cubicBezTo>
                  <a:cubicBezTo>
                    <a:pt x="21600" y="12234"/>
                    <a:pt x="19749" y="9366"/>
                    <a:pt x="15360" y="8602"/>
                  </a:cubicBezTo>
                  <a:cubicBezTo>
                    <a:pt x="11520" y="7965"/>
                    <a:pt x="9463" y="7965"/>
                    <a:pt x="8023" y="7710"/>
                  </a:cubicBezTo>
                  <a:cubicBezTo>
                    <a:pt x="6583" y="7519"/>
                    <a:pt x="5417" y="7009"/>
                    <a:pt x="5349" y="6181"/>
                  </a:cubicBezTo>
                  <a:cubicBezTo>
                    <a:pt x="5349" y="5416"/>
                    <a:pt x="6240" y="4906"/>
                    <a:pt x="7337" y="4651"/>
                  </a:cubicBezTo>
                  <a:cubicBezTo>
                    <a:pt x="8366" y="4396"/>
                    <a:pt x="10011" y="4269"/>
                    <a:pt x="11040" y="4269"/>
                  </a:cubicBezTo>
                  <a:cubicBezTo>
                    <a:pt x="12206" y="4269"/>
                    <a:pt x="13577" y="4396"/>
                    <a:pt x="14537" y="4651"/>
                  </a:cubicBezTo>
                  <a:cubicBezTo>
                    <a:pt x="16251" y="5034"/>
                    <a:pt x="17211" y="6053"/>
                    <a:pt x="17211" y="6053"/>
                  </a:cubicBezTo>
                  <a:cubicBezTo>
                    <a:pt x="17280" y="6053"/>
                    <a:pt x="20297" y="5989"/>
                    <a:pt x="20297" y="5989"/>
                  </a:cubicBezTo>
                  <a:cubicBezTo>
                    <a:pt x="20297" y="446"/>
                    <a:pt x="20297" y="446"/>
                    <a:pt x="20297" y="446"/>
                  </a:cubicBezTo>
                  <a:cubicBezTo>
                    <a:pt x="18651" y="446"/>
                    <a:pt x="18651" y="446"/>
                    <a:pt x="18651" y="446"/>
                  </a:cubicBezTo>
                  <a:cubicBezTo>
                    <a:pt x="18651" y="446"/>
                    <a:pt x="18514" y="828"/>
                    <a:pt x="17760" y="828"/>
                  </a:cubicBezTo>
                  <a:cubicBezTo>
                    <a:pt x="17691" y="828"/>
                    <a:pt x="17554" y="828"/>
                    <a:pt x="17486" y="828"/>
                  </a:cubicBezTo>
                  <a:cubicBezTo>
                    <a:pt x="14880" y="255"/>
                    <a:pt x="12549" y="0"/>
                    <a:pt x="106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" name="Freeform 9"/>
            <p:cNvSpPr/>
            <p:nvPr/>
          </p:nvSpPr>
          <p:spPr>
            <a:xfrm>
              <a:off x="1722122" y="449833"/>
              <a:ext cx="62105" cy="6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6740" y="21600"/>
                    <a:pt x="10800" y="21600"/>
                  </a:cubicBez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lose/>
                  <a:moveTo>
                    <a:pt x="19980" y="10800"/>
                  </a:moveTo>
                  <a:cubicBezTo>
                    <a:pt x="19980" y="5400"/>
                    <a:pt x="16200" y="1620"/>
                    <a:pt x="10800" y="1620"/>
                  </a:cubicBezTo>
                  <a:cubicBezTo>
                    <a:pt x="5400" y="1620"/>
                    <a:pt x="1620" y="5400"/>
                    <a:pt x="1620" y="10800"/>
                  </a:cubicBezTo>
                  <a:cubicBezTo>
                    <a:pt x="1620" y="16200"/>
                    <a:pt x="5400" y="20520"/>
                    <a:pt x="10800" y="20520"/>
                  </a:cubicBezTo>
                  <a:cubicBezTo>
                    <a:pt x="16200" y="20520"/>
                    <a:pt x="19980" y="16200"/>
                    <a:pt x="19980" y="10800"/>
                  </a:cubicBezTo>
                  <a:close/>
                  <a:moveTo>
                    <a:pt x="8640" y="17280"/>
                  </a:moveTo>
                  <a:cubicBezTo>
                    <a:pt x="7020" y="17280"/>
                    <a:pt x="7020" y="17280"/>
                    <a:pt x="7020" y="17280"/>
                  </a:cubicBezTo>
                  <a:cubicBezTo>
                    <a:pt x="7020" y="4320"/>
                    <a:pt x="7020" y="4320"/>
                    <a:pt x="7020" y="4320"/>
                  </a:cubicBezTo>
                  <a:cubicBezTo>
                    <a:pt x="11880" y="4320"/>
                    <a:pt x="11880" y="4320"/>
                    <a:pt x="11880" y="4320"/>
                  </a:cubicBezTo>
                  <a:cubicBezTo>
                    <a:pt x="14580" y="4320"/>
                    <a:pt x="16200" y="5940"/>
                    <a:pt x="16200" y="8100"/>
                  </a:cubicBezTo>
                  <a:cubicBezTo>
                    <a:pt x="16200" y="10260"/>
                    <a:pt x="14580" y="11340"/>
                    <a:pt x="12960" y="11880"/>
                  </a:cubicBezTo>
                  <a:cubicBezTo>
                    <a:pt x="16740" y="17280"/>
                    <a:pt x="16740" y="17280"/>
                    <a:pt x="16740" y="17280"/>
                  </a:cubicBezTo>
                  <a:cubicBezTo>
                    <a:pt x="14580" y="17280"/>
                    <a:pt x="14580" y="17280"/>
                    <a:pt x="14580" y="17280"/>
                  </a:cubicBezTo>
                  <a:cubicBezTo>
                    <a:pt x="11340" y="11880"/>
                    <a:pt x="11340" y="11880"/>
                    <a:pt x="11340" y="11880"/>
                  </a:cubicBezTo>
                  <a:cubicBezTo>
                    <a:pt x="8640" y="11880"/>
                    <a:pt x="8640" y="11880"/>
                    <a:pt x="8640" y="11880"/>
                  </a:cubicBezTo>
                  <a:lnTo>
                    <a:pt x="8640" y="17280"/>
                  </a:lnTo>
                  <a:close/>
                  <a:moveTo>
                    <a:pt x="10800" y="10260"/>
                  </a:moveTo>
                  <a:cubicBezTo>
                    <a:pt x="12420" y="10260"/>
                    <a:pt x="14040" y="10260"/>
                    <a:pt x="14040" y="8100"/>
                  </a:cubicBezTo>
                  <a:cubicBezTo>
                    <a:pt x="14040" y="5940"/>
                    <a:pt x="12960" y="5940"/>
                    <a:pt x="11340" y="5940"/>
                  </a:cubicBezTo>
                  <a:cubicBezTo>
                    <a:pt x="8640" y="5940"/>
                    <a:pt x="8640" y="5940"/>
                    <a:pt x="8640" y="5940"/>
                  </a:cubicBezTo>
                  <a:cubicBezTo>
                    <a:pt x="8640" y="10260"/>
                    <a:pt x="8640" y="10260"/>
                    <a:pt x="8640" y="10260"/>
                  </a:cubicBezTo>
                  <a:lnTo>
                    <a:pt x="10800" y="102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1" name="Slide Number"/>
          <p:cNvSpPr txBox="1"/>
          <p:nvPr>
            <p:ph type="sldNum" sz="quarter" idx="2"/>
          </p:nvPr>
        </p:nvSpPr>
        <p:spPr>
          <a:xfrm>
            <a:off x="8728498" y="6242858"/>
            <a:ext cx="245401" cy="22698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10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transition xmlns:p14="http://schemas.microsoft.com/office/powerpoint/2010/main" spd="med" advClick="1"/>
  <p:txStyles>
    <p:titleStyle>
      <a:lvl1pPr marL="0" marR="0" indent="0" algn="l" defTabSz="5143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8" strike="noStrike" sz="44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5143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8" strike="noStrike" sz="44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5143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8" strike="noStrike" sz="44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5143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8" strike="noStrike" sz="44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5143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8" strike="noStrike" sz="44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0" algn="l" defTabSz="5143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8" strike="noStrike" sz="44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0" algn="l" defTabSz="5143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8" strike="noStrike" sz="44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0" algn="l" defTabSz="5143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8" strike="noStrike" sz="44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0" algn="l" defTabSz="5143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8" strike="noStrike" sz="4400" u="none">
          <a:solidFill>
            <a:srgbClr val="FFFFFF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0" marR="0" indent="0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1517333" marR="0" indent="-231458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1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1774508" marR="0" indent="-231458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1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031683" marR="0" indent="-231458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1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2288858" marR="0" indent="-231458" algn="l" defTabSz="514350" rtl="0" latinLnBrk="0">
        <a:lnSpc>
          <a:spcPct val="95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1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00"/>
            </a:lvl1pPr>
          </a:lstStyle>
          <a:p>
            <a:pPr/>
            <a:r>
              <a:t>Classifying Ales and IPAs based on ABV and IBU</a:t>
            </a:r>
          </a:p>
        </p:txBody>
      </p:sp>
      <p:sp>
        <p:nvSpPr>
          <p:cNvPr id="615" name="Content Placeholder 2"/>
          <p:cNvSpPr txBox="1"/>
          <p:nvPr>
            <p:ph type="body" sz="quarter" idx="1"/>
          </p:nvPr>
        </p:nvSpPr>
        <p:spPr>
          <a:xfrm>
            <a:off x="159551" y="4900160"/>
            <a:ext cx="8745364" cy="167625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The classifier predicted correctly ~80% of the time</a:t>
            </a:r>
          </a:p>
          <a:p>
            <a:pPr>
              <a:defRPr sz="2000"/>
            </a:pPr>
            <a:r>
              <a:t>This performed almost 20% better than saying everything was an ale</a:t>
            </a:r>
          </a:p>
          <a:p>
            <a:pPr>
              <a:defRPr sz="2000"/>
            </a:pPr>
            <a:r>
              <a:t>Ale’s were correctly classified 85% of the time</a:t>
            </a:r>
          </a:p>
          <a:p>
            <a:pPr>
              <a:defRPr sz="2000"/>
            </a:pPr>
            <a:r>
              <a:t>IPA’s were correctly classified 71% of the time</a:t>
            </a:r>
          </a:p>
        </p:txBody>
      </p:sp>
      <p:sp>
        <p:nvSpPr>
          <p:cNvPr id="616" name="Slide Number Placeholder 3"/>
          <p:cNvSpPr txBox="1"/>
          <p:nvPr>
            <p:ph type="sldNum" sz="quarter" idx="4294967295"/>
          </p:nvPr>
        </p:nvSpPr>
        <p:spPr>
          <a:xfrm>
            <a:off x="89830" y="6515589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617" name="Table 1"/>
          <p:cNvGraphicFramePr/>
          <p:nvPr/>
        </p:nvGraphicFramePr>
        <p:xfrm>
          <a:off x="4373043" y="1412659"/>
          <a:ext cx="4331931" cy="16168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42730"/>
                <a:gridCol w="1244600"/>
                <a:gridCol w="1244600"/>
              </a:tblGrid>
              <a:tr h="351332">
                <a:tc gridSpan="3"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seed=10 and k=10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decimal place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Rounded more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79.5%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80%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information rate(guessing only ales)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60.7%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Ale Correctness(Sensitivity) 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85.3%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85%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IPA Correctness(Specificity)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70.5%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71%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18" name="Ideas…"/>
          <p:cNvSpPr txBox="1"/>
          <p:nvPr/>
        </p:nvSpPr>
        <p:spPr>
          <a:xfrm>
            <a:off x="385862" y="1422194"/>
            <a:ext cx="3700556" cy="30176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Ideas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-We can either use the more accurate or more rounded data. I kind of think rounded to whole % is better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-Table labels are rough ideas of what I had in mind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-Feel free to edit the bullets if you have any ideas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-Maybe add arrow animations pointing to the table with the bullets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00"/>
            </a:lvl1pPr>
          </a:lstStyle>
          <a:p>
            <a:pPr/>
            <a:r>
              <a:t>Classifying Ales and IPAs based on ABV and IBU</a:t>
            </a:r>
          </a:p>
        </p:txBody>
      </p:sp>
      <p:sp>
        <p:nvSpPr>
          <p:cNvPr id="621" name="Content Placeholder 2"/>
          <p:cNvSpPr txBox="1"/>
          <p:nvPr>
            <p:ph type="body" sz="quarter" idx="1"/>
          </p:nvPr>
        </p:nvSpPr>
        <p:spPr>
          <a:xfrm>
            <a:off x="159551" y="4900160"/>
            <a:ext cx="8745364" cy="1676259"/>
          </a:xfrm>
          <a:prstGeom prst="rect">
            <a:avLst/>
          </a:prstGeom>
        </p:spPr>
        <p:txBody>
          <a:bodyPr/>
          <a:lstStyle/>
          <a:p>
            <a:pPr marL="186149" indent="-186149" defTabSz="421766">
              <a:spcBef>
                <a:spcPts val="900"/>
              </a:spcBef>
              <a:defRPr sz="1600"/>
            </a:pPr>
            <a:r>
              <a:t>The solid line represents the mean results for each value of K over 500 iterations of splitting the ales and IPAs.</a:t>
            </a:r>
          </a:p>
          <a:p>
            <a:pPr marL="186149" indent="-186149" defTabSz="421766">
              <a:spcBef>
                <a:spcPts val="900"/>
              </a:spcBef>
              <a:defRPr sz="1600"/>
            </a:pPr>
            <a:r>
              <a:t>The dashed line represents the results for each value of K from a single split of the ales and IPAs</a:t>
            </a:r>
          </a:p>
          <a:p>
            <a:pPr marL="186149" indent="-186149" defTabSz="421766">
              <a:spcBef>
                <a:spcPts val="900"/>
              </a:spcBef>
              <a:defRPr sz="1600"/>
            </a:pPr>
            <a:r>
              <a:t>The point represents the results for a single value of K (10) from a single split of the ales and IPAS</a:t>
            </a:r>
          </a:p>
        </p:txBody>
      </p:sp>
      <p:sp>
        <p:nvSpPr>
          <p:cNvPr id="622" name="Slide Number Placeholder 3"/>
          <p:cNvSpPr txBox="1"/>
          <p:nvPr>
            <p:ph type="sldNum" sz="quarter" idx="4294967295"/>
          </p:nvPr>
        </p:nvSpPr>
        <p:spPr>
          <a:xfrm>
            <a:off x="89830" y="6515589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3" name="Ideas…"/>
          <p:cNvSpPr txBox="1"/>
          <p:nvPr/>
        </p:nvSpPr>
        <p:spPr>
          <a:xfrm>
            <a:off x="6547463" y="1280057"/>
            <a:ext cx="2333032" cy="35510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Ideas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-add arrow animations to point to lines/points for one group or all…up to you</a:t>
            </a:r>
          </a:p>
          <a:p>
            <a:pPr marL="180472" indent="-180472"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any other editing you want to do to this</a:t>
            </a:r>
          </a:p>
          <a:p>
            <a:pPr marL="180472" indent="-180472"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you think the graph should have anything else let me know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58" y="840785"/>
            <a:ext cx="6159503" cy="389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00"/>
            </a:lvl1pPr>
          </a:lstStyle>
          <a:p>
            <a:pPr/>
            <a:r>
              <a:t>Popular beer types by state</a:t>
            </a:r>
          </a:p>
        </p:txBody>
      </p:sp>
      <p:sp>
        <p:nvSpPr>
          <p:cNvPr id="627" name="Content Placeholder 2"/>
          <p:cNvSpPr txBox="1"/>
          <p:nvPr>
            <p:ph type="body" sz="quarter" idx="1"/>
          </p:nvPr>
        </p:nvSpPr>
        <p:spPr>
          <a:xfrm>
            <a:off x="159551" y="5365911"/>
            <a:ext cx="8745364" cy="1210509"/>
          </a:xfrm>
          <a:prstGeom prst="rect">
            <a:avLst/>
          </a:prstGeom>
        </p:spPr>
        <p:txBody>
          <a:bodyPr/>
          <a:lstStyle/>
          <a:p>
            <a:pPr marL="211121" indent="-211121" defTabSz="478344">
              <a:spcBef>
                <a:spcPts val="1100"/>
              </a:spcBef>
              <a:defRPr sz="1800"/>
            </a:pPr>
            <a:r>
              <a:t>Each bar represents the total number of beers for each state colored by how many of each type there are.</a:t>
            </a:r>
          </a:p>
          <a:p>
            <a:pPr marL="211121" indent="-211121" defTabSz="478344">
              <a:spcBef>
                <a:spcPts val="1100"/>
              </a:spcBef>
              <a:defRPr sz="1800"/>
            </a:pPr>
            <a:r>
              <a:t>Ale’s, IPA’s, and Lager’s represent a significant portion of each state’s beer types.</a:t>
            </a:r>
          </a:p>
        </p:txBody>
      </p:sp>
      <p:sp>
        <p:nvSpPr>
          <p:cNvPr id="628" name="Slide Number Placeholder 3"/>
          <p:cNvSpPr txBox="1"/>
          <p:nvPr>
            <p:ph type="sldNum" sz="quarter" idx="4294967295"/>
          </p:nvPr>
        </p:nvSpPr>
        <p:spPr>
          <a:xfrm>
            <a:off x="89830" y="6515589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9" name="Ideas…"/>
          <p:cNvSpPr txBox="1"/>
          <p:nvPr/>
        </p:nvSpPr>
        <p:spPr>
          <a:xfrm>
            <a:off x="9281590" y="874518"/>
            <a:ext cx="2333033" cy="35510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Ideas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-add arrow animations to point to lines/points for one group or all…up to you</a:t>
            </a:r>
          </a:p>
          <a:p>
            <a:pPr marL="180472" indent="-180472"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any other editing you want to do to this</a:t>
            </a:r>
          </a:p>
          <a:p>
            <a:pPr marL="180472" indent="-180472"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you think the graph should have anything else let me know</a:t>
            </a:r>
          </a:p>
        </p:txBody>
      </p:sp>
      <p:pic>
        <p:nvPicPr>
          <p:cNvPr id="6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18" y="784848"/>
            <a:ext cx="7878984" cy="454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itle 1"/>
          <p:cNvSpPr txBox="1"/>
          <p:nvPr>
            <p:ph type="title"/>
          </p:nvPr>
        </p:nvSpPr>
        <p:spPr>
          <a:xfrm>
            <a:off x="188912" y="214307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pc="0" sz="2800"/>
            </a:lvl1pPr>
          </a:lstStyle>
          <a:p>
            <a:pPr/>
            <a:r>
              <a:t>Popular beer types by state</a:t>
            </a:r>
          </a:p>
        </p:txBody>
      </p:sp>
      <p:sp>
        <p:nvSpPr>
          <p:cNvPr id="633" name="Content Placeholder 2"/>
          <p:cNvSpPr txBox="1"/>
          <p:nvPr>
            <p:ph type="body" sz="quarter" idx="1"/>
          </p:nvPr>
        </p:nvSpPr>
        <p:spPr>
          <a:xfrm>
            <a:off x="159551" y="5365911"/>
            <a:ext cx="8745364" cy="1210509"/>
          </a:xfrm>
          <a:prstGeom prst="rect">
            <a:avLst/>
          </a:prstGeom>
        </p:spPr>
        <p:txBody>
          <a:bodyPr/>
          <a:lstStyle/>
          <a:p>
            <a:pPr marL="211121" indent="-211121" defTabSz="478344">
              <a:spcBef>
                <a:spcPts val="1100"/>
              </a:spcBef>
              <a:defRPr sz="1800"/>
            </a:pPr>
            <a:r>
              <a:t>Each bar represents the total number of beers for each state colored by how many of each type there are.</a:t>
            </a:r>
          </a:p>
          <a:p>
            <a:pPr marL="211121" indent="-211121" defTabSz="478344">
              <a:spcBef>
                <a:spcPts val="1100"/>
              </a:spcBef>
              <a:defRPr sz="1800"/>
            </a:pPr>
            <a:r>
              <a:t>Ale’s, IPA’s, and Lager’s represent a significant portion of each state’s beer types.</a:t>
            </a:r>
          </a:p>
        </p:txBody>
      </p:sp>
      <p:sp>
        <p:nvSpPr>
          <p:cNvPr id="634" name="Slide Number Placeholder 3"/>
          <p:cNvSpPr txBox="1"/>
          <p:nvPr>
            <p:ph type="sldNum" sz="quarter" idx="4294967295"/>
          </p:nvPr>
        </p:nvSpPr>
        <p:spPr>
          <a:xfrm>
            <a:off x="89830" y="6515589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5" name="Ideas"/>
          <p:cNvSpPr txBox="1"/>
          <p:nvPr/>
        </p:nvSpPr>
        <p:spPr>
          <a:xfrm>
            <a:off x="9281590" y="874518"/>
            <a:ext cx="2333033" cy="350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Ideas</a:t>
            </a:r>
          </a:p>
        </p:txBody>
      </p:sp>
      <p:sp>
        <p:nvSpPr>
          <p:cNvPr id="636" name="Ideas…"/>
          <p:cNvSpPr txBox="1"/>
          <p:nvPr/>
        </p:nvSpPr>
        <p:spPr>
          <a:xfrm>
            <a:off x="1542914" y="2096187"/>
            <a:ext cx="5333324" cy="14174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Ideas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- add map of each state colored by most popular beer here (close to finishing this I think…do you know how to find max of each factor without dropping a row)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3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brand 2019">
  <a:themeElements>
    <a:clrScheme name="brand 2019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0000FF"/>
      </a:hlink>
      <a:folHlink>
        <a:srgbClr val="FF00FF"/>
      </a:folHlink>
    </a:clrScheme>
    <a:fontScheme name="brand 2019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brand 201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and 2019">
  <a:themeElements>
    <a:clrScheme name="brand 201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0000FF"/>
      </a:hlink>
      <a:folHlink>
        <a:srgbClr val="FF00FF"/>
      </a:folHlink>
    </a:clrScheme>
    <a:fontScheme name="brand 2019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brand 201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